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72" r:id="rId2"/>
    <p:sldId id="677" r:id="rId3"/>
    <p:sldId id="261" r:id="rId4"/>
    <p:sldId id="679" r:id="rId5"/>
    <p:sldId id="691" r:id="rId6"/>
    <p:sldId id="680" r:id="rId7"/>
    <p:sldId id="675" r:id="rId8"/>
    <p:sldId id="674" r:id="rId9"/>
    <p:sldId id="600" r:id="rId10"/>
    <p:sldId id="599" r:id="rId11"/>
    <p:sldId id="625" r:id="rId12"/>
    <p:sldId id="632" r:id="rId13"/>
    <p:sldId id="678" r:id="rId14"/>
    <p:sldId id="681" r:id="rId15"/>
    <p:sldId id="682" r:id="rId16"/>
    <p:sldId id="683" r:id="rId17"/>
    <p:sldId id="684" r:id="rId18"/>
    <p:sldId id="685" r:id="rId19"/>
    <p:sldId id="686" r:id="rId20"/>
    <p:sldId id="687" r:id="rId21"/>
    <p:sldId id="689" r:id="rId22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AB464265-FE64-7248-ABAB-CB180E6BE935}">
          <p14:sldIdLst>
            <p14:sldId id="672"/>
          </p14:sldIdLst>
        </p14:section>
        <p14:section name="IBS" id="{41AC4B85-42F1-B34A-82FE-89437F9400AE}">
          <p14:sldIdLst>
            <p14:sldId id="677"/>
            <p14:sldId id="261"/>
            <p14:sldId id="679"/>
            <p14:sldId id="691"/>
            <p14:sldId id="680"/>
            <p14:sldId id="675"/>
            <p14:sldId id="674"/>
            <p14:sldId id="600"/>
            <p14:sldId id="599"/>
            <p14:sldId id="625"/>
            <p14:sldId id="632"/>
            <p14:sldId id="678"/>
          </p14:sldIdLst>
        </p14:section>
        <p14:section name="Einleitung" id="{DD9EFC37-CE70-430C-86EE-36F3136B805E}">
          <p14:sldIdLst>
            <p14:sldId id="681"/>
            <p14:sldId id="682"/>
            <p14:sldId id="683"/>
            <p14:sldId id="684"/>
            <p14:sldId id="685"/>
            <p14:sldId id="686"/>
            <p14:sldId id="687"/>
            <p14:sldId id="689"/>
          </p14:sldIdLst>
        </p14:section>
        <p14:section name="IBS" id="{DD01710B-7976-4C4C-950B-3930D031AA6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nke, Kathi" initials="RK" lastIdx="1" clrIdx="0">
    <p:extLst>
      <p:ext uri="{19B8F6BF-5375-455C-9EA6-DF929625EA0E}">
        <p15:presenceInfo xmlns:p15="http://schemas.microsoft.com/office/powerpoint/2012/main" userId="S::kathi.rinke@study.hs-duesseldorf.de::6928d9ee-8b31-477e-bc18-345e040283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1"/>
    <a:srgbClr val="9B9C9E"/>
    <a:srgbClr val="95FFF4"/>
    <a:srgbClr val="FFFFFF"/>
    <a:srgbClr val="926F00"/>
    <a:srgbClr val="0D1015"/>
    <a:srgbClr val="5E5E5E"/>
    <a:srgbClr val="575757"/>
    <a:srgbClr val="1C232C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7922" autoAdjust="0"/>
    <p:restoredTop sz="91163" autoAdjust="0"/>
  </p:normalViewPr>
  <p:slideViewPr>
    <p:cSldViewPr snapToGrid="0">
      <p:cViewPr>
        <p:scale>
          <a:sx n="75" d="100"/>
          <a:sy n="75" d="100"/>
        </p:scale>
        <p:origin x="1301" y="134"/>
      </p:cViewPr>
      <p:guideLst>
        <p:guide orient="horz" pos="2092"/>
        <p:guide pos="388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9"/>
          </a:xfrm>
          <a:prstGeom prst="rect">
            <a:avLst/>
          </a:prstGeom>
        </p:spPr>
        <p:txBody>
          <a:bodyPr vert="horz" lIns="99062" tIns="49532" rIns="99062" bIns="495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9"/>
          </a:xfrm>
          <a:prstGeom prst="rect">
            <a:avLst/>
          </a:prstGeom>
        </p:spPr>
        <p:txBody>
          <a:bodyPr vert="horz" lIns="99062" tIns="49532" rIns="99062" bIns="49532" rtlCol="0"/>
          <a:lstStyle>
            <a:lvl1pPr algn="r">
              <a:defRPr sz="1300"/>
            </a:lvl1pPr>
          </a:lstStyle>
          <a:p>
            <a:fld id="{76FA94ED-56F1-4CE5-820A-5A19B5C884A3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62" tIns="49532" rIns="99062" bIns="495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62" tIns="49532" rIns="99062" bIns="49532" rtlCol="0" anchor="b"/>
          <a:lstStyle>
            <a:lvl1pPr algn="r">
              <a:defRPr sz="1300"/>
            </a:lvl1pPr>
          </a:lstStyle>
          <a:p>
            <a:fld id="{9E79A211-F8D6-46F1-BB01-49A4B18C6D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3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9"/>
          </a:xfrm>
          <a:prstGeom prst="rect">
            <a:avLst/>
          </a:prstGeom>
        </p:spPr>
        <p:txBody>
          <a:bodyPr vert="horz" lIns="99062" tIns="49532" rIns="99062" bIns="495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9"/>
          </a:xfrm>
          <a:prstGeom prst="rect">
            <a:avLst/>
          </a:prstGeom>
        </p:spPr>
        <p:txBody>
          <a:bodyPr vert="horz" lIns="99062" tIns="49532" rIns="99062" bIns="49532" rtlCol="0"/>
          <a:lstStyle>
            <a:lvl1pPr algn="r">
              <a:defRPr sz="1300"/>
            </a:lvl1pPr>
          </a:lstStyle>
          <a:p>
            <a:fld id="{05CC16E8-6588-410E-B6A2-DC9825447EC8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2" tIns="49532" rIns="99062" bIns="495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62" tIns="49532" rIns="99062" bIns="495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62" tIns="49532" rIns="99062" bIns="495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62" tIns="49532" rIns="99062" bIns="49532" rtlCol="0" anchor="b"/>
          <a:lstStyle>
            <a:lvl1pPr algn="r">
              <a:defRPr sz="1300"/>
            </a:lvl1pPr>
          </a:lstStyle>
          <a:p>
            <a:fld id="{6DC001FD-7E5C-4189-A490-B6A57896C73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8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Vorstellung RW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Entstehung des Systems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26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 Lösungen im </a:t>
            </a:r>
            <a:r>
              <a:rPr lang="de-DE" dirty="0" err="1"/>
              <a:t>Healthcarebereich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Vorleistung – Arbeiten am Strang</a:t>
            </a:r>
          </a:p>
          <a:p>
            <a:r>
              <a:rPr lang="de-DE" dirty="0"/>
              <a:t>Bodenelement (Schablone/Leicht/Schallabsorbierend) – Tragelemente – Verrohrung </a:t>
            </a:r>
          </a:p>
          <a:p>
            <a:r>
              <a:rPr lang="de-DE" dirty="0"/>
              <a:t>Aufbau der CNC gefertigten Systemwände – Alle Teile sind von innen verschraubt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13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Bodenbelag – Dichtungskomponenten </a:t>
            </a:r>
          </a:p>
          <a:p>
            <a:r>
              <a:rPr lang="de-DE" dirty="0"/>
              <a:t>HPL – Feinmontage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7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Individuelle Sonderlösung mit Stückliste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3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961537-65BF-418B-A6D6-3F43630D93A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27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961537-65BF-418B-A6D6-3F43630D93A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062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50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7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49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3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Entwurf Architekt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45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96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82600" y="4925209"/>
            <a:ext cx="5683250" cy="40298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Einbindung des TGA Planers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Details des System erklären  Schraufen etc. </a:t>
            </a:r>
          </a:p>
          <a:p>
            <a:r>
              <a:rPr lang="de-DE" dirty="0"/>
              <a:t>Übergabe der Planungsdaten in Zuschnitts- und CNC Daten </a:t>
            </a:r>
          </a:p>
          <a:p>
            <a:r>
              <a:rPr lang="de-DE" dirty="0"/>
              <a:t>Neben der Produktion sehen wir uns als Bindeglied</a:t>
            </a:r>
          </a:p>
          <a:p>
            <a:r>
              <a:rPr lang="de-DE" dirty="0"/>
              <a:t>der Planenden, den Herstellern und den Ausführenden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Rendering nach Technische Umsetzung innerhalb von Minuten möglich. </a:t>
            </a:r>
          </a:p>
          <a:p>
            <a:r>
              <a:rPr lang="de-DE" dirty="0"/>
              <a:t>- ggf. </a:t>
            </a:r>
            <a:r>
              <a:rPr lang="de-DE" dirty="0" err="1"/>
              <a:t>Airpadversion</a:t>
            </a:r>
            <a:r>
              <a:rPr lang="de-DE" dirty="0"/>
              <a:t> zeigen -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8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Ziel: Gebaut wie geplant / nicht immer wieder jedes technische Detail neu zu bedenken / Stressfreierer Umsetzungsprozess.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Variabel im Design und in der Ausstattung bei gleicher Technik </a:t>
            </a:r>
          </a:p>
          <a:p>
            <a:r>
              <a:rPr lang="de-DE" dirty="0"/>
              <a:t>Entwicklung für die jeweiligen Kundenanforderungen entsprechend der Objekttypen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0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10406" y="4925209"/>
            <a:ext cx="5683250" cy="4029879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4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 einen intelligenten Fertigungsprozess starten zu können werden verlässliche Datensätze benötigt um z.B. eine gewindegeführte Befestigungsweise realisiert werden kann.</a:t>
            </a:r>
          </a:p>
          <a:p>
            <a:r>
              <a:rPr lang="de-DE" dirty="0"/>
              <a:t>Aus der Erfahrung heraus ist das im Regelfall bei nachhaltig arbeitenden Markenherstellern wie z.B. Keuco der Fall.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 Module haben die gleiche Technik! </a:t>
            </a:r>
          </a:p>
          <a:p>
            <a:r>
              <a:rPr lang="de-DE" dirty="0"/>
              <a:t>Vorteile: Planung (Ausschreibung), Ausführung, Betreuung, Instandhaltung (Standortdatenbank)</a:t>
            </a:r>
          </a:p>
          <a:p>
            <a:r>
              <a:rPr lang="de-DE" dirty="0"/>
              <a:t>Demografischer Wandel ggf. Zahlen </a:t>
            </a:r>
          </a:p>
          <a:p>
            <a:r>
              <a:rPr lang="de-DE" dirty="0"/>
              <a:t>Beispiel sozial geförderter DIN 18040 Wohnungsbau mit </a:t>
            </a:r>
            <a:r>
              <a:rPr lang="de-DE" dirty="0" err="1"/>
              <a:t>barrierereduzierter</a:t>
            </a:r>
            <a:r>
              <a:rPr lang="de-DE" dirty="0"/>
              <a:t> Vorrüstung</a:t>
            </a:r>
          </a:p>
          <a:p>
            <a:r>
              <a:rPr lang="de-DE" dirty="0"/>
              <a:t>Beispiel mit Ausstattung </a:t>
            </a:r>
            <a:r>
              <a:rPr lang="de-DE" dirty="0" err="1"/>
              <a:t>z.B</a:t>
            </a:r>
            <a:r>
              <a:rPr lang="de-DE" dirty="0"/>
              <a:t> für eine Seniorenresidenz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58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Ressourcenschonen Ernst genommen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0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-1" y="0"/>
            <a:ext cx="12192000" cy="4914899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AAEDA1-C93C-9D66-3DE3-2B507A3D0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rgbClr val="9B9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017486" y="2985099"/>
            <a:ext cx="9144000" cy="1679195"/>
          </a:xfrm>
          <a:custGeom>
            <a:avLst/>
            <a:gdLst>
              <a:gd name="connsiteX0" fmla="*/ 0 w 10174514"/>
              <a:gd name="connsiteY0" fmla="*/ 0 h 1679195"/>
              <a:gd name="connsiteX1" fmla="*/ 10174514 w 10174514"/>
              <a:gd name="connsiteY1" fmla="*/ 0 h 1679195"/>
              <a:gd name="connsiteX2" fmla="*/ 10174514 w 10174514"/>
              <a:gd name="connsiteY2" fmla="*/ 1 h 1679195"/>
              <a:gd name="connsiteX3" fmla="*/ 9093554 w 10174514"/>
              <a:gd name="connsiteY3" fmla="*/ 1 h 1679195"/>
              <a:gd name="connsiteX4" fmla="*/ 10121055 w 10174514"/>
              <a:gd name="connsiteY4" fmla="*/ 1679195 h 1679195"/>
              <a:gd name="connsiteX5" fmla="*/ 0 w 10174514"/>
              <a:gd name="connsiteY5" fmla="*/ 1679195 h 167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4514" h="1679195">
                <a:moveTo>
                  <a:pt x="0" y="0"/>
                </a:moveTo>
                <a:lnTo>
                  <a:pt x="10174514" y="0"/>
                </a:lnTo>
                <a:lnTo>
                  <a:pt x="10174514" y="1"/>
                </a:lnTo>
                <a:lnTo>
                  <a:pt x="9093554" y="1"/>
                </a:lnTo>
                <a:lnTo>
                  <a:pt x="10121055" y="1679195"/>
                </a:lnTo>
                <a:lnTo>
                  <a:pt x="0" y="1679195"/>
                </a:lnTo>
                <a:close/>
              </a:path>
            </a:pathLst>
          </a:cu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7"/>
          <p:cNvSpPr/>
          <p:nvPr userDrawn="1"/>
        </p:nvSpPr>
        <p:spPr>
          <a:xfrm flipH="1">
            <a:off x="124947" y="2985099"/>
            <a:ext cx="3327400" cy="1679195"/>
          </a:xfrm>
          <a:custGeom>
            <a:avLst/>
            <a:gdLst>
              <a:gd name="connsiteX0" fmla="*/ 0 w 383764"/>
              <a:gd name="connsiteY0" fmla="*/ 0 h 323421"/>
              <a:gd name="connsiteX1" fmla="*/ 383764 w 383764"/>
              <a:gd name="connsiteY1" fmla="*/ 0 h 323421"/>
              <a:gd name="connsiteX2" fmla="*/ 383764 w 383764"/>
              <a:gd name="connsiteY2" fmla="*/ 323421 h 323421"/>
              <a:gd name="connsiteX3" fmla="*/ 0 w 383764"/>
              <a:gd name="connsiteY3" fmla="*/ 323421 h 323421"/>
              <a:gd name="connsiteX4" fmla="*/ 0 w 383764"/>
              <a:gd name="connsiteY4" fmla="*/ 0 h 323421"/>
              <a:gd name="connsiteX0" fmla="*/ 171450 w 555214"/>
              <a:gd name="connsiteY0" fmla="*/ 0 h 323421"/>
              <a:gd name="connsiteX1" fmla="*/ 555214 w 555214"/>
              <a:gd name="connsiteY1" fmla="*/ 0 h 323421"/>
              <a:gd name="connsiteX2" fmla="*/ 555214 w 555214"/>
              <a:gd name="connsiteY2" fmla="*/ 323421 h 323421"/>
              <a:gd name="connsiteX3" fmla="*/ 0 w 555214"/>
              <a:gd name="connsiteY3" fmla="*/ 323421 h 323421"/>
              <a:gd name="connsiteX4" fmla="*/ 171450 w 555214"/>
              <a:gd name="connsiteY4" fmla="*/ 0 h 32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14" h="323421">
                <a:moveTo>
                  <a:pt x="171450" y="0"/>
                </a:moveTo>
                <a:lnTo>
                  <a:pt x="555214" y="0"/>
                </a:lnTo>
                <a:lnTo>
                  <a:pt x="555214" y="323421"/>
                </a:lnTo>
                <a:lnTo>
                  <a:pt x="0" y="323421"/>
                </a:lnTo>
                <a:lnTo>
                  <a:pt x="171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7"/>
          <p:cNvSpPr/>
          <p:nvPr userDrawn="1"/>
        </p:nvSpPr>
        <p:spPr>
          <a:xfrm flipH="1">
            <a:off x="-1" y="2985100"/>
            <a:ext cx="3327400" cy="1679194"/>
          </a:xfrm>
          <a:custGeom>
            <a:avLst/>
            <a:gdLst>
              <a:gd name="connsiteX0" fmla="*/ 0 w 383764"/>
              <a:gd name="connsiteY0" fmla="*/ 0 h 323421"/>
              <a:gd name="connsiteX1" fmla="*/ 383764 w 383764"/>
              <a:gd name="connsiteY1" fmla="*/ 0 h 323421"/>
              <a:gd name="connsiteX2" fmla="*/ 383764 w 383764"/>
              <a:gd name="connsiteY2" fmla="*/ 323421 h 323421"/>
              <a:gd name="connsiteX3" fmla="*/ 0 w 383764"/>
              <a:gd name="connsiteY3" fmla="*/ 323421 h 323421"/>
              <a:gd name="connsiteX4" fmla="*/ 0 w 383764"/>
              <a:gd name="connsiteY4" fmla="*/ 0 h 323421"/>
              <a:gd name="connsiteX0" fmla="*/ 171450 w 555214"/>
              <a:gd name="connsiteY0" fmla="*/ 0 h 323421"/>
              <a:gd name="connsiteX1" fmla="*/ 555214 w 555214"/>
              <a:gd name="connsiteY1" fmla="*/ 0 h 323421"/>
              <a:gd name="connsiteX2" fmla="*/ 555214 w 555214"/>
              <a:gd name="connsiteY2" fmla="*/ 323421 h 323421"/>
              <a:gd name="connsiteX3" fmla="*/ 0 w 555214"/>
              <a:gd name="connsiteY3" fmla="*/ 323421 h 323421"/>
              <a:gd name="connsiteX4" fmla="*/ 171450 w 555214"/>
              <a:gd name="connsiteY4" fmla="*/ 0 h 32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14" h="323421">
                <a:moveTo>
                  <a:pt x="171450" y="0"/>
                </a:moveTo>
                <a:lnTo>
                  <a:pt x="555214" y="0"/>
                </a:lnTo>
                <a:lnTo>
                  <a:pt x="555214" y="323421"/>
                </a:lnTo>
                <a:lnTo>
                  <a:pt x="0" y="323421"/>
                </a:lnTo>
                <a:lnTo>
                  <a:pt x="171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601042" y="3255119"/>
            <a:ext cx="5411749" cy="480131"/>
          </a:xfrm>
        </p:spPr>
        <p:txBody>
          <a:bodyPr anchor="ctr"/>
          <a:lstStyle>
            <a:lvl1pPr algn="l">
              <a:defRPr lang="en-US" sz="2800" kern="1200" dirty="0">
                <a:solidFill>
                  <a:schemeClr val="bg1"/>
                </a:solidFill>
              </a:defRPr>
            </a:lvl1pPr>
          </a:lstStyle>
          <a:p>
            <a:pPr marL="0" lvl="0" algn="l" defTabSz="914400">
              <a:spcBef>
                <a:spcPts val="1000"/>
              </a:spcBef>
            </a:pPr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601042" y="3771893"/>
            <a:ext cx="243105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Arial" charset="0"/>
              </a:defRPr>
            </a:lvl1pPr>
          </a:lstStyle>
          <a:p>
            <a:pPr marL="0" lvl="0" defTabSz="914400">
              <a:buClr>
                <a:srgbClr val="E24848"/>
              </a:buClr>
            </a:pPr>
            <a:r>
              <a:rPr lang="en-US" dirty="0"/>
              <a:t>Click to edit Master subtitle style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40" y="-18720"/>
            <a:ext cx="1705232" cy="9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1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bg>
      <p:bgPr>
        <a:solidFill>
          <a:srgbClr val="9B9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Single Corner Rectangle 7"/>
          <p:cNvSpPr/>
          <p:nvPr userDrawn="1"/>
        </p:nvSpPr>
        <p:spPr>
          <a:xfrm>
            <a:off x="1480944" y="3609213"/>
            <a:ext cx="8582816" cy="1679195"/>
          </a:xfrm>
          <a:prstGeom prst="snip1Rect">
            <a:avLst>
              <a:gd name="adj" fmla="val 50000"/>
            </a:avLst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7"/>
          <p:cNvSpPr/>
          <p:nvPr userDrawn="1"/>
        </p:nvSpPr>
        <p:spPr>
          <a:xfrm flipH="1">
            <a:off x="-1" y="3609214"/>
            <a:ext cx="3327400" cy="1679194"/>
          </a:xfrm>
          <a:custGeom>
            <a:avLst/>
            <a:gdLst>
              <a:gd name="connsiteX0" fmla="*/ 0 w 383764"/>
              <a:gd name="connsiteY0" fmla="*/ 0 h 323421"/>
              <a:gd name="connsiteX1" fmla="*/ 383764 w 383764"/>
              <a:gd name="connsiteY1" fmla="*/ 0 h 323421"/>
              <a:gd name="connsiteX2" fmla="*/ 383764 w 383764"/>
              <a:gd name="connsiteY2" fmla="*/ 323421 h 323421"/>
              <a:gd name="connsiteX3" fmla="*/ 0 w 383764"/>
              <a:gd name="connsiteY3" fmla="*/ 323421 h 323421"/>
              <a:gd name="connsiteX4" fmla="*/ 0 w 383764"/>
              <a:gd name="connsiteY4" fmla="*/ 0 h 323421"/>
              <a:gd name="connsiteX0" fmla="*/ 171450 w 555214"/>
              <a:gd name="connsiteY0" fmla="*/ 0 h 323421"/>
              <a:gd name="connsiteX1" fmla="*/ 555214 w 555214"/>
              <a:gd name="connsiteY1" fmla="*/ 0 h 323421"/>
              <a:gd name="connsiteX2" fmla="*/ 555214 w 555214"/>
              <a:gd name="connsiteY2" fmla="*/ 323421 h 323421"/>
              <a:gd name="connsiteX3" fmla="*/ 0 w 555214"/>
              <a:gd name="connsiteY3" fmla="*/ 323421 h 323421"/>
              <a:gd name="connsiteX4" fmla="*/ 171450 w 555214"/>
              <a:gd name="connsiteY4" fmla="*/ 0 h 32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14" h="323421">
                <a:moveTo>
                  <a:pt x="171450" y="0"/>
                </a:moveTo>
                <a:lnTo>
                  <a:pt x="555214" y="0"/>
                </a:lnTo>
                <a:lnTo>
                  <a:pt x="555214" y="323421"/>
                </a:lnTo>
                <a:lnTo>
                  <a:pt x="0" y="323421"/>
                </a:lnTo>
                <a:lnTo>
                  <a:pt x="171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360902" y="3859963"/>
            <a:ext cx="5411749" cy="480131"/>
          </a:xfrm>
        </p:spPr>
        <p:txBody>
          <a:bodyPr anchor="ctr"/>
          <a:lstStyle>
            <a:lvl1pPr algn="l">
              <a:defRPr lang="en-US" sz="2800" kern="1200" dirty="0">
                <a:solidFill>
                  <a:schemeClr val="bg1"/>
                </a:solidFill>
              </a:defRPr>
            </a:lvl1pPr>
          </a:lstStyle>
          <a:p>
            <a:pPr marL="0" lvl="0" algn="l" defTabSz="914400">
              <a:spcBef>
                <a:spcPts val="1000"/>
              </a:spcBef>
            </a:pPr>
            <a:r>
              <a:rPr lang="en-US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360902" y="4376737"/>
            <a:ext cx="243105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Arial" charset="0"/>
              </a:defRPr>
            </a:lvl1pPr>
          </a:lstStyle>
          <a:p>
            <a:pPr marL="0" lvl="0" defTabSz="914400">
              <a:buClr>
                <a:srgbClr val="E24848"/>
              </a:buClr>
            </a:pPr>
            <a:r>
              <a:rPr lang="en-US"/>
              <a:t>Click to edit Master subtitle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40" y="-18720"/>
            <a:ext cx="1705232" cy="9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47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bg>
      <p:bgPr>
        <a:solidFill>
          <a:srgbClr val="9B9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40" y="-18720"/>
            <a:ext cx="1705232" cy="956100"/>
          </a:xfrm>
          <a:prstGeom prst="rect">
            <a:avLst/>
          </a:prstGeom>
        </p:spPr>
      </p:pic>
      <p:sp>
        <p:nvSpPr>
          <p:cNvPr id="10" name="Snip Diagonal Corner Rectangle 9"/>
          <p:cNvSpPr/>
          <p:nvPr userDrawn="1"/>
        </p:nvSpPr>
        <p:spPr>
          <a:xfrm>
            <a:off x="4484914" y="4373451"/>
            <a:ext cx="7707087" cy="169744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 userDrawn="1">
            <p:ph type="ctrTitle"/>
          </p:nvPr>
        </p:nvSpPr>
        <p:spPr>
          <a:xfrm>
            <a:off x="6506644" y="4643735"/>
            <a:ext cx="4945128" cy="480131"/>
          </a:xfrm>
        </p:spPr>
        <p:txBody>
          <a:bodyPr anchor="ctr"/>
          <a:lstStyle>
            <a:lvl1pPr algn="l">
              <a:defRPr lang="en-US" sz="2800" kern="1200" dirty="0">
                <a:solidFill>
                  <a:schemeClr val="bg1"/>
                </a:solidFill>
              </a:defRPr>
            </a:lvl1pPr>
          </a:lstStyle>
          <a:p>
            <a:pPr marL="0" lvl="0" algn="l" defTabSz="914400">
              <a:spcBef>
                <a:spcPts val="1000"/>
              </a:spcBef>
            </a:pPr>
            <a:r>
              <a:rPr lang="en-US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 userDrawn="1">
            <p:ph type="subTitle" idx="1"/>
          </p:nvPr>
        </p:nvSpPr>
        <p:spPr>
          <a:xfrm>
            <a:off x="6506643" y="5160509"/>
            <a:ext cx="243105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Arial" charset="0"/>
              </a:defRPr>
            </a:lvl1pPr>
          </a:lstStyle>
          <a:p>
            <a:pPr marL="0" lvl="0" defTabSz="914400">
              <a:buClr>
                <a:srgbClr val="E24848"/>
              </a:buClr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508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6107286" y="0"/>
            <a:ext cx="6084711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1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4270441" y="1473201"/>
            <a:ext cx="3552761" cy="4610100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367895" y="1596571"/>
            <a:ext cx="3340100" cy="4363359"/>
          </a:xfrm>
          <a:prstGeom prst="round2DiagRect">
            <a:avLst>
              <a:gd name="adj1" fmla="val 0"/>
              <a:gd name="adj2" fmla="val 16372"/>
            </a:avLst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E6A514-56F8-5B16-D8D0-D19C9B443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2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1193345" y="2349501"/>
            <a:ext cx="9805307" cy="21082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C50D43-FDBF-2A30-2FCA-5D59F001A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8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835400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bg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5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4800600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85" y="1664060"/>
            <a:ext cx="5036835" cy="2896642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153991" y="1859067"/>
            <a:ext cx="3814711" cy="238799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bg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-1" y="1"/>
            <a:ext cx="12192000" cy="3615536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25982" y="2392683"/>
            <a:ext cx="2005084" cy="1707835"/>
          </a:xfrm>
          <a:prstGeom prst="hexag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4"/>
            </a:solidFill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CEB9F1-B2F0-D2F7-2E7C-F6F49C960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6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238501"/>
            <a:ext cx="2697032" cy="3619499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 flipV="1">
            <a:off x="1164705" y="2815398"/>
            <a:ext cx="1532327" cy="1596693"/>
          </a:xfrm>
          <a:custGeom>
            <a:avLst/>
            <a:gdLst>
              <a:gd name="connsiteX0" fmla="*/ 880278 w 1254073"/>
              <a:gd name="connsiteY0" fmla="*/ 0 h 1306751"/>
              <a:gd name="connsiteX1" fmla="*/ 1254073 w 1254073"/>
              <a:gd name="connsiteY1" fmla="*/ 0 h 1306751"/>
              <a:gd name="connsiteX2" fmla="*/ 1254073 w 1254073"/>
              <a:gd name="connsiteY2" fmla="*/ 1306751 h 1306751"/>
              <a:gd name="connsiteX3" fmla="*/ 0 w 1254073"/>
              <a:gd name="connsiteY3" fmla="*/ 1306751 h 130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073" h="1306751">
                <a:moveTo>
                  <a:pt x="880278" y="0"/>
                </a:moveTo>
                <a:lnTo>
                  <a:pt x="1254073" y="0"/>
                </a:lnTo>
                <a:lnTo>
                  <a:pt x="1254073" y="1306751"/>
                </a:lnTo>
                <a:lnTo>
                  <a:pt x="0" y="13067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968038" y="2802419"/>
            <a:ext cx="7672253" cy="1588127"/>
          </a:xfrm>
          <a:noFill/>
        </p:spPr>
        <p:txBody>
          <a:bodyPr wrap="square">
            <a:spAutoFit/>
          </a:bodyPr>
          <a:lstStyle>
            <a:lvl1pPr>
              <a:defRPr lang="en-US" sz="5400" spc="-150" dirty="0">
                <a:solidFill>
                  <a:srgbClr val="006AB1"/>
                </a:solidFill>
              </a:defRPr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968038" y="4521613"/>
            <a:ext cx="255711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20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defTabSz="914400"/>
            <a:r>
              <a:rPr lang="en-US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40" y="-18720"/>
            <a:ext cx="1705232" cy="9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63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 flipH="1">
            <a:off x="6133696" y="2255091"/>
            <a:ext cx="1938032" cy="1784976"/>
          </a:xfrm>
          <a:prstGeom prst="round2DiagRect">
            <a:avLst>
              <a:gd name="adj1" fmla="val 0"/>
              <a:gd name="adj2" fmla="val 2428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104458" y="2255091"/>
            <a:ext cx="1946875" cy="1784976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7AF6ED-AF38-5AD7-9072-BFD132844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07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-1" y="2991522"/>
            <a:ext cx="2032000" cy="2752916"/>
          </a:xfrm>
          <a:prstGeom prst="round2DiagRect">
            <a:avLst>
              <a:gd name="adj1" fmla="val 461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 userDrawn="1">
            <p:ph type="pic" sz="quarter" idx="14"/>
          </p:nvPr>
        </p:nvSpPr>
        <p:spPr>
          <a:xfrm flipH="1">
            <a:off x="4063999" y="2991522"/>
            <a:ext cx="2032000" cy="2752916"/>
          </a:xfrm>
          <a:prstGeom prst="round2DiagRect">
            <a:avLst>
              <a:gd name="adj1" fmla="val 461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 userDrawn="1">
            <p:ph type="pic" sz="quarter" idx="15"/>
          </p:nvPr>
        </p:nvSpPr>
        <p:spPr>
          <a:xfrm flipH="1">
            <a:off x="8127999" y="2991522"/>
            <a:ext cx="2032000" cy="2752916"/>
          </a:xfrm>
          <a:prstGeom prst="round2DiagRect">
            <a:avLst>
              <a:gd name="adj1" fmla="val 46172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FF1D69-E54B-A8FC-87B7-483E46DEC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89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5"/>
          </p:nvPr>
        </p:nvSpPr>
        <p:spPr>
          <a:xfrm flipH="1">
            <a:off x="6589072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/>
          </p:nvPr>
        </p:nvSpPr>
        <p:spPr>
          <a:xfrm flipH="1">
            <a:off x="9351081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1069460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 flipH="1">
            <a:off x="3829266" y="2065063"/>
            <a:ext cx="1726906" cy="1583301"/>
          </a:xfrm>
          <a:prstGeom prst="round2DiagRect">
            <a:avLst>
              <a:gd name="adj1" fmla="val 0"/>
              <a:gd name="adj2" fmla="val 25136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00C4E8-35DE-E39C-A9CD-AE5F690DF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Diagonal Corner Rectangle 13"/>
          <p:cNvSpPr/>
          <p:nvPr userDrawn="1"/>
        </p:nvSpPr>
        <p:spPr>
          <a:xfrm>
            <a:off x="8236584" y="2055828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757803" y="2055828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4497194" y="2055828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ound Diagonal Corner Rectangle 17"/>
          <p:cNvSpPr/>
          <p:nvPr userDrawn="1"/>
        </p:nvSpPr>
        <p:spPr>
          <a:xfrm>
            <a:off x="757803" y="4217136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Round Diagonal Corner Rectangle 19"/>
          <p:cNvSpPr/>
          <p:nvPr userDrawn="1"/>
        </p:nvSpPr>
        <p:spPr>
          <a:xfrm>
            <a:off x="4497194" y="4217136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Round Diagonal Corner Rectangle 21"/>
          <p:cNvSpPr/>
          <p:nvPr userDrawn="1"/>
        </p:nvSpPr>
        <p:spPr>
          <a:xfrm>
            <a:off x="8236584" y="4217136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665183" y="1947772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sz="quarter" idx="17"/>
          </p:nvPr>
        </p:nvSpPr>
        <p:spPr>
          <a:xfrm flipH="1">
            <a:off x="4404573" y="1947772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 userDrawn="1">
            <p:ph type="pic" sz="quarter" idx="18"/>
          </p:nvPr>
        </p:nvSpPr>
        <p:spPr>
          <a:xfrm flipH="1">
            <a:off x="8143963" y="1947772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1" name="Picture Placeholder 7"/>
          <p:cNvSpPr>
            <a:spLocks noGrp="1"/>
          </p:cNvSpPr>
          <p:nvPr userDrawn="1">
            <p:ph type="pic" sz="quarter" idx="19"/>
          </p:nvPr>
        </p:nvSpPr>
        <p:spPr>
          <a:xfrm flipH="1">
            <a:off x="665183" y="4109080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2" name="Picture Placeholder 7"/>
          <p:cNvSpPr>
            <a:spLocks noGrp="1"/>
          </p:cNvSpPr>
          <p:nvPr userDrawn="1">
            <p:ph type="pic" sz="quarter" idx="20"/>
          </p:nvPr>
        </p:nvSpPr>
        <p:spPr>
          <a:xfrm flipH="1">
            <a:off x="4404573" y="4109080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3" name="Picture Placeholder 7"/>
          <p:cNvSpPr>
            <a:spLocks noGrp="1"/>
          </p:cNvSpPr>
          <p:nvPr userDrawn="1">
            <p:ph type="pic" sz="quarter" idx="21"/>
          </p:nvPr>
        </p:nvSpPr>
        <p:spPr>
          <a:xfrm flipH="1">
            <a:off x="8143963" y="4109080"/>
            <a:ext cx="1518301" cy="1250365"/>
          </a:xfrm>
          <a:prstGeom prst="round2DiagRect">
            <a:avLst>
              <a:gd name="adj1" fmla="val 0"/>
              <a:gd name="adj2" fmla="val 7991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FAC2E0A-1741-0FB7-8D58-C35782505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41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 userDrawn="1"/>
        </p:nvSpPr>
        <p:spPr>
          <a:xfrm>
            <a:off x="1742621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Round Diagonal Corner Rectangle 16"/>
          <p:cNvSpPr/>
          <p:nvPr userDrawn="1"/>
        </p:nvSpPr>
        <p:spPr>
          <a:xfrm>
            <a:off x="4279295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ound Diagonal Corner Rectangle 18"/>
          <p:cNvSpPr/>
          <p:nvPr userDrawn="1"/>
        </p:nvSpPr>
        <p:spPr>
          <a:xfrm>
            <a:off x="6815969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Round Diagonal Corner Rectangle 20"/>
          <p:cNvSpPr/>
          <p:nvPr userDrawn="1"/>
        </p:nvSpPr>
        <p:spPr>
          <a:xfrm>
            <a:off x="9352643" y="19177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Round Diagonal Corner Rectangle 22"/>
          <p:cNvSpPr/>
          <p:nvPr userDrawn="1"/>
        </p:nvSpPr>
        <p:spPr>
          <a:xfrm>
            <a:off x="1742621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Round Diagonal Corner Rectangle 25"/>
          <p:cNvSpPr/>
          <p:nvPr userDrawn="1"/>
        </p:nvSpPr>
        <p:spPr>
          <a:xfrm>
            <a:off x="4279295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6815969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Round Diagonal Corner Rectangle 27"/>
          <p:cNvSpPr/>
          <p:nvPr userDrawn="1"/>
        </p:nvSpPr>
        <p:spPr>
          <a:xfrm>
            <a:off x="9352643" y="4127501"/>
            <a:ext cx="1249136" cy="1028700"/>
          </a:xfrm>
          <a:prstGeom prst="round2DiagRect">
            <a:avLst>
              <a:gd name="adj1" fmla="val 10494"/>
              <a:gd name="adj2" fmla="val 0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1666420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 userDrawn="1">
            <p:ph type="pic" sz="quarter" idx="14"/>
          </p:nvPr>
        </p:nvSpPr>
        <p:spPr>
          <a:xfrm flipH="1">
            <a:off x="4203097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38" name="Picture Placeholder 7"/>
          <p:cNvSpPr>
            <a:spLocks noGrp="1"/>
          </p:cNvSpPr>
          <p:nvPr userDrawn="1">
            <p:ph type="pic" sz="quarter" idx="15"/>
          </p:nvPr>
        </p:nvSpPr>
        <p:spPr>
          <a:xfrm flipH="1">
            <a:off x="6739769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39" name="Picture Placeholder 7"/>
          <p:cNvSpPr>
            <a:spLocks noGrp="1"/>
          </p:cNvSpPr>
          <p:nvPr userDrawn="1">
            <p:ph type="pic" sz="quarter" idx="16"/>
          </p:nvPr>
        </p:nvSpPr>
        <p:spPr>
          <a:xfrm flipH="1">
            <a:off x="9276441" y="1828801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 userDrawn="1">
            <p:ph type="pic" sz="quarter" idx="17"/>
          </p:nvPr>
        </p:nvSpPr>
        <p:spPr>
          <a:xfrm flipH="1">
            <a:off x="1666420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4" name="Picture Placeholder 7"/>
          <p:cNvSpPr>
            <a:spLocks noGrp="1"/>
          </p:cNvSpPr>
          <p:nvPr userDrawn="1">
            <p:ph type="pic" sz="quarter" idx="18"/>
          </p:nvPr>
        </p:nvSpPr>
        <p:spPr>
          <a:xfrm flipH="1">
            <a:off x="4203097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 userDrawn="1">
            <p:ph type="pic" sz="quarter" idx="19"/>
          </p:nvPr>
        </p:nvSpPr>
        <p:spPr>
          <a:xfrm flipH="1">
            <a:off x="6739769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6" name="Picture Placeholder 7"/>
          <p:cNvSpPr>
            <a:spLocks noGrp="1"/>
          </p:cNvSpPr>
          <p:nvPr userDrawn="1">
            <p:ph type="pic" sz="quarter" idx="20"/>
          </p:nvPr>
        </p:nvSpPr>
        <p:spPr>
          <a:xfrm flipH="1">
            <a:off x="9276441" y="4041573"/>
            <a:ext cx="1249134" cy="1028700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CBA0DC7-81DA-B926-0A18-4B50FAD8E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82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/>
          <p:cNvSpPr/>
          <p:nvPr userDrawn="1"/>
        </p:nvSpPr>
        <p:spPr>
          <a:xfrm>
            <a:off x="5383160" y="1747564"/>
            <a:ext cx="1518301" cy="1250365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" name="Round Diagonal Corner Rectangle 32"/>
          <p:cNvSpPr/>
          <p:nvPr userDrawn="1"/>
        </p:nvSpPr>
        <p:spPr>
          <a:xfrm>
            <a:off x="2390563" y="3949852"/>
            <a:ext cx="1371632" cy="1129579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" name="Round Diagonal Corner Rectangle 34"/>
          <p:cNvSpPr/>
          <p:nvPr userDrawn="1"/>
        </p:nvSpPr>
        <p:spPr>
          <a:xfrm>
            <a:off x="5452020" y="3949852"/>
            <a:ext cx="1371632" cy="1129579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ound Diagonal Corner Rectangle 40"/>
          <p:cNvSpPr/>
          <p:nvPr userDrawn="1"/>
        </p:nvSpPr>
        <p:spPr>
          <a:xfrm>
            <a:off x="8513479" y="3949852"/>
            <a:ext cx="1371632" cy="1129579"/>
          </a:xfrm>
          <a:prstGeom prst="round2DiagRect">
            <a:avLst>
              <a:gd name="adj1" fmla="val 10494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Picture Placeholder 7"/>
          <p:cNvSpPr>
            <a:spLocks noGrp="1"/>
          </p:cNvSpPr>
          <p:nvPr userDrawn="1">
            <p:ph type="pic" sz="quarter" idx="17"/>
          </p:nvPr>
        </p:nvSpPr>
        <p:spPr>
          <a:xfrm flipH="1">
            <a:off x="5290539" y="1639507"/>
            <a:ext cx="1518301" cy="1250366"/>
          </a:xfrm>
          <a:prstGeom prst="round2DiagRect">
            <a:avLst>
              <a:gd name="adj1" fmla="val 0"/>
              <a:gd name="adj2" fmla="val 10537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18"/>
          </p:nvPr>
        </p:nvSpPr>
        <p:spPr>
          <a:xfrm flipH="1">
            <a:off x="2306890" y="3852233"/>
            <a:ext cx="1371630" cy="1129578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19"/>
          </p:nvPr>
        </p:nvSpPr>
        <p:spPr>
          <a:xfrm flipH="1">
            <a:off x="5363874" y="3852233"/>
            <a:ext cx="1371630" cy="1129578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0"/>
          </p:nvPr>
        </p:nvSpPr>
        <p:spPr>
          <a:xfrm flipH="1">
            <a:off x="8429809" y="3852233"/>
            <a:ext cx="1371630" cy="1129578"/>
          </a:xfrm>
          <a:prstGeom prst="round2DiagRect">
            <a:avLst>
              <a:gd name="adj1" fmla="val 0"/>
              <a:gd name="adj2" fmla="val 1053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017521" y="2941844"/>
            <a:ext cx="6088380" cy="741181"/>
            <a:chOff x="3017520" y="3103744"/>
            <a:chExt cx="6088380" cy="74118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96000" y="3103744"/>
              <a:ext cx="0" cy="52578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017520" y="3629524"/>
              <a:ext cx="608838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17520" y="3626349"/>
              <a:ext cx="0" cy="218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96000" y="3626349"/>
              <a:ext cx="0" cy="218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098788" y="3626349"/>
              <a:ext cx="0" cy="218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07FD5D63-B0E4-E97C-05B9-C1352208C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36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1"/>
            <a:ext cx="12192000" cy="4737100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7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 userDrawn="1"/>
        </p:nvSpPr>
        <p:spPr>
          <a:xfrm>
            <a:off x="1244600" y="1856604"/>
            <a:ext cx="2273300" cy="1959745"/>
          </a:xfrm>
          <a:prstGeom prst="wedgeRoundRectCallout">
            <a:avLst>
              <a:gd name="adj1" fmla="val 37473"/>
              <a:gd name="adj2" fmla="val 70924"/>
              <a:gd name="adj3" fmla="val 16667"/>
            </a:avLst>
          </a:prstGeom>
          <a:solidFill>
            <a:srgbClr val="006AB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lvl="0"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Picture Placeholder 7"/>
          <p:cNvSpPr>
            <a:spLocks noGrp="1"/>
          </p:cNvSpPr>
          <p:nvPr userDrawn="1">
            <p:ph type="pic" sz="quarter" idx="13"/>
          </p:nvPr>
        </p:nvSpPr>
        <p:spPr>
          <a:xfrm flipH="1">
            <a:off x="1333460" y="1966747"/>
            <a:ext cx="2039279" cy="1697203"/>
          </a:xfrm>
          <a:prstGeom prst="wedgeRoundRectCallout">
            <a:avLst>
              <a:gd name="adj1" fmla="val -37738"/>
              <a:gd name="adj2" fmla="val 7397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2415CB-3CEF-3F92-2DD9-D308772A6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05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" y="2075333"/>
            <a:ext cx="6805596" cy="3281765"/>
          </a:xfrm>
          <a:custGeom>
            <a:avLst/>
            <a:gdLst>
              <a:gd name="connsiteX0" fmla="*/ 4688111 w 6805596"/>
              <a:gd name="connsiteY0" fmla="*/ 0 h 3281765"/>
              <a:gd name="connsiteX1" fmla="*/ 6805596 w 6805596"/>
              <a:gd name="connsiteY1" fmla="*/ 0 h 3281765"/>
              <a:gd name="connsiteX2" fmla="*/ 4688112 w 6805596"/>
              <a:gd name="connsiteY2" fmla="*/ 3281762 h 3281765"/>
              <a:gd name="connsiteX3" fmla="*/ 4688112 w 6805596"/>
              <a:gd name="connsiteY3" fmla="*/ 3281765 h 3281765"/>
              <a:gd name="connsiteX4" fmla="*/ 0 w 6805596"/>
              <a:gd name="connsiteY4" fmla="*/ 3281765 h 3281765"/>
              <a:gd name="connsiteX5" fmla="*/ 0 w 6805596"/>
              <a:gd name="connsiteY5" fmla="*/ 6 h 3281765"/>
              <a:gd name="connsiteX6" fmla="*/ 4688111 w 6805596"/>
              <a:gd name="connsiteY6" fmla="*/ 6 h 328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5596" h="3281765">
                <a:moveTo>
                  <a:pt x="4688111" y="0"/>
                </a:moveTo>
                <a:lnTo>
                  <a:pt x="6805596" y="0"/>
                </a:lnTo>
                <a:lnTo>
                  <a:pt x="4688112" y="3281762"/>
                </a:lnTo>
                <a:lnTo>
                  <a:pt x="4688112" y="3281765"/>
                </a:lnTo>
                <a:lnTo>
                  <a:pt x="0" y="3281765"/>
                </a:lnTo>
                <a:lnTo>
                  <a:pt x="0" y="6"/>
                </a:lnTo>
                <a:lnTo>
                  <a:pt x="4688111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F0FD48-427C-3D4B-393A-C49C33BAC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3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"/>
          <a:stretch/>
        </p:blipFill>
        <p:spPr>
          <a:xfrm>
            <a:off x="685513" y="1557735"/>
            <a:ext cx="2387541" cy="4515736"/>
          </a:xfrm>
          <a:prstGeom prst="rect">
            <a:avLst/>
          </a:prstGeom>
          <a:effectLst>
            <a:outerShdw blurRad="266700" dist="2921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71795" y="2240059"/>
            <a:ext cx="1832111" cy="32196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1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0" y="0"/>
            <a:ext cx="5060440" cy="6858000"/>
          </a:xfrm>
          <a:prstGeom prst="parallelogram">
            <a:avLst>
              <a:gd name="adj" fmla="val 0"/>
            </a:avLst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914435" y="759996"/>
            <a:ext cx="3223459" cy="322345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292086"/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053971" y="886471"/>
            <a:ext cx="2953802" cy="29538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 marL="0" indent="0" algn="ctr">
              <a:buNone/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defTabSz="292086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721350" y="3470275"/>
            <a:ext cx="5359400" cy="2312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35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7276" y="2489912"/>
            <a:ext cx="1375202" cy="24217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707377" y="2299466"/>
            <a:ext cx="1629509" cy="28635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42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095279" y="2489912"/>
            <a:ext cx="1375202" cy="24217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7276" y="2489912"/>
            <a:ext cx="1375202" cy="24217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707377" y="2299466"/>
            <a:ext cx="1629509" cy="28635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0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835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413622" y="1903186"/>
            <a:ext cx="3725376" cy="27323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71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39" y="1858380"/>
            <a:ext cx="5074722" cy="3141242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073235" y="2226440"/>
            <a:ext cx="4020853" cy="2396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4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86572" y="2074011"/>
            <a:ext cx="4263278" cy="2396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13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/>
          <p:cNvSpPr>
            <a:spLocks noGrp="1"/>
          </p:cNvSpPr>
          <p:nvPr>
            <p:ph type="pic" sz="quarter" idx="19"/>
          </p:nvPr>
        </p:nvSpPr>
        <p:spPr>
          <a:xfrm>
            <a:off x="8085871" y="2144799"/>
            <a:ext cx="1824463" cy="1559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0"/>
          </p:nvPr>
        </p:nvSpPr>
        <p:spPr>
          <a:xfrm>
            <a:off x="9910336" y="3703886"/>
            <a:ext cx="1824463" cy="1559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55" name="Rectangle 54"/>
          <p:cNvSpPr/>
          <p:nvPr userDrawn="1"/>
        </p:nvSpPr>
        <p:spPr>
          <a:xfrm>
            <a:off x="8085871" y="3703886"/>
            <a:ext cx="1824465" cy="1559088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>
            <a:off x="9910336" y="2144798"/>
            <a:ext cx="1824465" cy="1559088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7"/>
          </p:nvPr>
        </p:nvSpPr>
        <p:spPr>
          <a:xfrm>
            <a:off x="4250867" y="2144799"/>
            <a:ext cx="1824463" cy="1559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8"/>
          </p:nvPr>
        </p:nvSpPr>
        <p:spPr>
          <a:xfrm>
            <a:off x="6075332" y="3703886"/>
            <a:ext cx="1824463" cy="1559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4250867" y="3703886"/>
            <a:ext cx="1824465" cy="1559088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6075332" y="2144798"/>
            <a:ext cx="1824465" cy="1559088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5867" y="2144799"/>
            <a:ext cx="1824463" cy="1559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6"/>
          </p:nvPr>
        </p:nvSpPr>
        <p:spPr>
          <a:xfrm>
            <a:off x="2240332" y="3703886"/>
            <a:ext cx="1824463" cy="1559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415867" y="3703886"/>
            <a:ext cx="1824465" cy="1559088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40332" y="2144798"/>
            <a:ext cx="1824465" cy="1559088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5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-3997" y="2938273"/>
            <a:ext cx="3049999" cy="2463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3044669" y="2938273"/>
            <a:ext cx="3049999" cy="2463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6093335" y="2938273"/>
            <a:ext cx="3049999" cy="2463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142001" y="2938273"/>
            <a:ext cx="3049999" cy="2463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43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686629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692034" y="1820294"/>
            <a:ext cx="2743401" cy="26131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724299" y="1820294"/>
            <a:ext cx="2743401" cy="26131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756564" y="1820294"/>
            <a:ext cx="2743401" cy="26131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80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83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6294809" y="2303889"/>
            <a:ext cx="2535412" cy="250438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769259" y="2303889"/>
            <a:ext cx="2535412" cy="250438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9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6682098" y="2061601"/>
            <a:ext cx="2535412" cy="250438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12695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t">
            <a:noAutofit/>
          </a:bodyPr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377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12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5143" y="208067"/>
            <a:ext cx="5254170" cy="345554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45143" y="3663607"/>
            <a:ext cx="2743401" cy="261316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888544" y="3663607"/>
            <a:ext cx="2510769" cy="261316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31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238501"/>
            <a:ext cx="5094514" cy="361949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17"/>
          <p:cNvSpPr/>
          <p:nvPr userDrawn="1"/>
        </p:nvSpPr>
        <p:spPr>
          <a:xfrm>
            <a:off x="899887" y="2837078"/>
            <a:ext cx="2850644" cy="1306751"/>
          </a:xfrm>
          <a:custGeom>
            <a:avLst/>
            <a:gdLst>
              <a:gd name="connsiteX0" fmla="*/ 0 w 383764"/>
              <a:gd name="connsiteY0" fmla="*/ 0 h 323421"/>
              <a:gd name="connsiteX1" fmla="*/ 383764 w 383764"/>
              <a:gd name="connsiteY1" fmla="*/ 0 h 323421"/>
              <a:gd name="connsiteX2" fmla="*/ 383764 w 383764"/>
              <a:gd name="connsiteY2" fmla="*/ 323421 h 323421"/>
              <a:gd name="connsiteX3" fmla="*/ 0 w 383764"/>
              <a:gd name="connsiteY3" fmla="*/ 323421 h 323421"/>
              <a:gd name="connsiteX4" fmla="*/ 0 w 383764"/>
              <a:gd name="connsiteY4" fmla="*/ 0 h 323421"/>
              <a:gd name="connsiteX0" fmla="*/ 171450 w 555214"/>
              <a:gd name="connsiteY0" fmla="*/ 0 h 323421"/>
              <a:gd name="connsiteX1" fmla="*/ 555214 w 555214"/>
              <a:gd name="connsiteY1" fmla="*/ 0 h 323421"/>
              <a:gd name="connsiteX2" fmla="*/ 555214 w 555214"/>
              <a:gd name="connsiteY2" fmla="*/ 323421 h 323421"/>
              <a:gd name="connsiteX3" fmla="*/ 0 w 555214"/>
              <a:gd name="connsiteY3" fmla="*/ 323421 h 323421"/>
              <a:gd name="connsiteX4" fmla="*/ 171450 w 555214"/>
              <a:gd name="connsiteY4" fmla="*/ 0 h 32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14" h="323421">
                <a:moveTo>
                  <a:pt x="171450" y="0"/>
                </a:moveTo>
                <a:lnTo>
                  <a:pt x="555214" y="0"/>
                </a:lnTo>
                <a:lnTo>
                  <a:pt x="555214" y="323421"/>
                </a:lnTo>
                <a:lnTo>
                  <a:pt x="0" y="323421"/>
                </a:lnTo>
                <a:lnTo>
                  <a:pt x="1714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413502" y="2003837"/>
            <a:ext cx="2839407" cy="283940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8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6394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555835"/>
            <a:ext cx="12192000" cy="33021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1999660"/>
            <a:ext cx="12192000" cy="1908629"/>
            <a:chOff x="0" y="4949370"/>
            <a:chExt cx="12192000" cy="1908629"/>
          </a:xfrm>
          <a:solidFill>
            <a:schemeClr val="tx2"/>
          </a:solidFill>
        </p:grpSpPr>
        <p:grpSp>
          <p:nvGrpSpPr>
            <p:cNvPr id="7" name="Group 6"/>
            <p:cNvGrpSpPr/>
            <p:nvPr/>
          </p:nvGrpSpPr>
          <p:grpSpPr>
            <a:xfrm>
              <a:off x="0" y="4949370"/>
              <a:ext cx="7067565" cy="1908629"/>
              <a:chOff x="1015337" y="4113886"/>
              <a:chExt cx="10161327" cy="2744114"/>
            </a:xfrm>
            <a:grpFill/>
          </p:grpSpPr>
          <p:sp>
            <p:nvSpPr>
              <p:cNvPr id="14" name="Freeform 14"/>
              <p:cNvSpPr>
                <a:spLocks noEditPoints="1"/>
              </p:cNvSpPr>
              <p:nvPr/>
            </p:nvSpPr>
            <p:spPr bwMode="auto">
              <a:xfrm>
                <a:off x="9141220" y="4353817"/>
                <a:ext cx="2035444" cy="2504183"/>
              </a:xfrm>
              <a:custGeom>
                <a:avLst/>
                <a:gdLst>
                  <a:gd name="T0" fmla="*/ 1247 w 1281"/>
                  <a:gd name="T1" fmla="*/ 1059 h 1576"/>
                  <a:gd name="T2" fmla="*/ 1063 w 1281"/>
                  <a:gd name="T3" fmla="*/ 1107 h 1576"/>
                  <a:gd name="T4" fmla="*/ 1010 w 1281"/>
                  <a:gd name="T5" fmla="*/ 634 h 1576"/>
                  <a:gd name="T6" fmla="*/ 879 w 1281"/>
                  <a:gd name="T7" fmla="*/ 801 h 1576"/>
                  <a:gd name="T8" fmla="*/ 831 w 1281"/>
                  <a:gd name="T9" fmla="*/ 306 h 1576"/>
                  <a:gd name="T10" fmla="*/ 882 w 1281"/>
                  <a:gd name="T11" fmla="*/ 296 h 1576"/>
                  <a:gd name="T12" fmla="*/ 882 w 1281"/>
                  <a:gd name="T13" fmla="*/ 264 h 1576"/>
                  <a:gd name="T14" fmla="*/ 884 w 1281"/>
                  <a:gd name="T15" fmla="*/ 245 h 1576"/>
                  <a:gd name="T16" fmla="*/ 879 w 1281"/>
                  <a:gd name="T17" fmla="*/ 89 h 1576"/>
                  <a:gd name="T18" fmla="*/ 877 w 1281"/>
                  <a:gd name="T19" fmla="*/ 143 h 1576"/>
                  <a:gd name="T20" fmla="*/ 795 w 1281"/>
                  <a:gd name="T21" fmla="*/ 111 h 1576"/>
                  <a:gd name="T22" fmla="*/ 790 w 1281"/>
                  <a:gd name="T23" fmla="*/ 145 h 1576"/>
                  <a:gd name="T24" fmla="*/ 710 w 1281"/>
                  <a:gd name="T25" fmla="*/ 114 h 1576"/>
                  <a:gd name="T26" fmla="*/ 703 w 1281"/>
                  <a:gd name="T27" fmla="*/ 89 h 1576"/>
                  <a:gd name="T28" fmla="*/ 623 w 1281"/>
                  <a:gd name="T29" fmla="*/ 153 h 1576"/>
                  <a:gd name="T30" fmla="*/ 615 w 1281"/>
                  <a:gd name="T31" fmla="*/ 153 h 1576"/>
                  <a:gd name="T32" fmla="*/ 615 w 1281"/>
                  <a:gd name="T33" fmla="*/ 89 h 1576"/>
                  <a:gd name="T34" fmla="*/ 536 w 1281"/>
                  <a:gd name="T35" fmla="*/ 153 h 1576"/>
                  <a:gd name="T36" fmla="*/ 528 w 1281"/>
                  <a:gd name="T37" fmla="*/ 153 h 1576"/>
                  <a:gd name="T38" fmla="*/ 526 w 1281"/>
                  <a:gd name="T39" fmla="*/ 0 h 1576"/>
                  <a:gd name="T40" fmla="*/ 521 w 1281"/>
                  <a:gd name="T41" fmla="*/ 145 h 1576"/>
                  <a:gd name="T42" fmla="*/ 499 w 1281"/>
                  <a:gd name="T43" fmla="*/ 189 h 1576"/>
                  <a:gd name="T44" fmla="*/ 468 w 1281"/>
                  <a:gd name="T45" fmla="*/ 191 h 1576"/>
                  <a:gd name="T46" fmla="*/ 448 w 1281"/>
                  <a:gd name="T47" fmla="*/ 191 h 1576"/>
                  <a:gd name="T48" fmla="*/ 429 w 1281"/>
                  <a:gd name="T49" fmla="*/ 194 h 1576"/>
                  <a:gd name="T50" fmla="*/ 412 w 1281"/>
                  <a:gd name="T51" fmla="*/ 196 h 1576"/>
                  <a:gd name="T52" fmla="*/ 395 w 1281"/>
                  <a:gd name="T53" fmla="*/ 199 h 1576"/>
                  <a:gd name="T54" fmla="*/ 366 w 1281"/>
                  <a:gd name="T55" fmla="*/ 206 h 1576"/>
                  <a:gd name="T56" fmla="*/ 354 w 1281"/>
                  <a:gd name="T57" fmla="*/ 208 h 1576"/>
                  <a:gd name="T58" fmla="*/ 347 w 1281"/>
                  <a:gd name="T59" fmla="*/ 213 h 1576"/>
                  <a:gd name="T60" fmla="*/ 342 w 1281"/>
                  <a:gd name="T61" fmla="*/ 216 h 1576"/>
                  <a:gd name="T62" fmla="*/ 342 w 1281"/>
                  <a:gd name="T63" fmla="*/ 216 h 1576"/>
                  <a:gd name="T64" fmla="*/ 337 w 1281"/>
                  <a:gd name="T65" fmla="*/ 221 h 1576"/>
                  <a:gd name="T66" fmla="*/ 339 w 1281"/>
                  <a:gd name="T67" fmla="*/ 228 h 1576"/>
                  <a:gd name="T68" fmla="*/ 337 w 1281"/>
                  <a:gd name="T69" fmla="*/ 223 h 1576"/>
                  <a:gd name="T70" fmla="*/ 337 w 1281"/>
                  <a:gd name="T71" fmla="*/ 228 h 1576"/>
                  <a:gd name="T72" fmla="*/ 339 w 1281"/>
                  <a:gd name="T73" fmla="*/ 230 h 1576"/>
                  <a:gd name="T74" fmla="*/ 342 w 1281"/>
                  <a:gd name="T75" fmla="*/ 233 h 1576"/>
                  <a:gd name="T76" fmla="*/ 344 w 1281"/>
                  <a:gd name="T77" fmla="*/ 238 h 1576"/>
                  <a:gd name="T78" fmla="*/ 352 w 1281"/>
                  <a:gd name="T79" fmla="*/ 240 h 1576"/>
                  <a:gd name="T80" fmla="*/ 359 w 1281"/>
                  <a:gd name="T81" fmla="*/ 242 h 1576"/>
                  <a:gd name="T82" fmla="*/ 368 w 1281"/>
                  <a:gd name="T83" fmla="*/ 245 h 1576"/>
                  <a:gd name="T84" fmla="*/ 378 w 1281"/>
                  <a:gd name="T85" fmla="*/ 247 h 1576"/>
                  <a:gd name="T86" fmla="*/ 390 w 1281"/>
                  <a:gd name="T87" fmla="*/ 250 h 1576"/>
                  <a:gd name="T88" fmla="*/ 400 w 1281"/>
                  <a:gd name="T89" fmla="*/ 252 h 1576"/>
                  <a:gd name="T90" fmla="*/ 402 w 1281"/>
                  <a:gd name="T91" fmla="*/ 310 h 1576"/>
                  <a:gd name="T92" fmla="*/ 402 w 1281"/>
                  <a:gd name="T93" fmla="*/ 371 h 1576"/>
                  <a:gd name="T94" fmla="*/ 402 w 1281"/>
                  <a:gd name="T95" fmla="*/ 400 h 1576"/>
                  <a:gd name="T96" fmla="*/ 400 w 1281"/>
                  <a:gd name="T97" fmla="*/ 1260 h 1576"/>
                  <a:gd name="T98" fmla="*/ 90 w 1281"/>
                  <a:gd name="T99" fmla="*/ 383 h 1576"/>
                  <a:gd name="T100" fmla="*/ 10 w 1281"/>
                  <a:gd name="T101" fmla="*/ 1224 h 1576"/>
                  <a:gd name="T102" fmla="*/ 1281 w 1281"/>
                  <a:gd name="T103" fmla="*/ 1576 h 1576"/>
                  <a:gd name="T104" fmla="*/ 352 w 1281"/>
                  <a:gd name="T105" fmla="*/ 228 h 1576"/>
                  <a:gd name="T106" fmla="*/ 342 w 1281"/>
                  <a:gd name="T107" fmla="*/ 225 h 1576"/>
                  <a:gd name="T108" fmla="*/ 342 w 1281"/>
                  <a:gd name="T109" fmla="*/ 228 h 1576"/>
                  <a:gd name="T110" fmla="*/ 410 w 1281"/>
                  <a:gd name="T111" fmla="*/ 199 h 1576"/>
                  <a:gd name="T112" fmla="*/ 412 w 1281"/>
                  <a:gd name="T113" fmla="*/ 206 h 1576"/>
                  <a:gd name="T114" fmla="*/ 419 w 1281"/>
                  <a:gd name="T115" fmla="*/ 211 h 1576"/>
                  <a:gd name="T116" fmla="*/ 427 w 1281"/>
                  <a:gd name="T117" fmla="*/ 196 h 1576"/>
                  <a:gd name="T118" fmla="*/ 429 w 1281"/>
                  <a:gd name="T119" fmla="*/ 204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81" h="1576">
                    <a:moveTo>
                      <a:pt x="1281" y="1017"/>
                    </a:moveTo>
                    <a:lnTo>
                      <a:pt x="1277" y="1022"/>
                    </a:lnTo>
                    <a:lnTo>
                      <a:pt x="1264" y="1032"/>
                    </a:lnTo>
                    <a:lnTo>
                      <a:pt x="1255" y="1044"/>
                    </a:lnTo>
                    <a:lnTo>
                      <a:pt x="1247" y="1059"/>
                    </a:lnTo>
                    <a:lnTo>
                      <a:pt x="1240" y="1073"/>
                    </a:lnTo>
                    <a:lnTo>
                      <a:pt x="1235" y="1090"/>
                    </a:lnTo>
                    <a:lnTo>
                      <a:pt x="1235" y="1102"/>
                    </a:lnTo>
                    <a:lnTo>
                      <a:pt x="1063" y="1102"/>
                    </a:lnTo>
                    <a:lnTo>
                      <a:pt x="1063" y="1107"/>
                    </a:lnTo>
                    <a:lnTo>
                      <a:pt x="1071" y="1107"/>
                    </a:lnTo>
                    <a:lnTo>
                      <a:pt x="1071" y="1134"/>
                    </a:lnTo>
                    <a:lnTo>
                      <a:pt x="1051" y="1134"/>
                    </a:lnTo>
                    <a:lnTo>
                      <a:pt x="1051" y="634"/>
                    </a:lnTo>
                    <a:lnTo>
                      <a:pt x="1010" y="634"/>
                    </a:lnTo>
                    <a:lnTo>
                      <a:pt x="1010" y="602"/>
                    </a:lnTo>
                    <a:lnTo>
                      <a:pt x="925" y="602"/>
                    </a:lnTo>
                    <a:lnTo>
                      <a:pt x="925" y="634"/>
                    </a:lnTo>
                    <a:lnTo>
                      <a:pt x="879" y="634"/>
                    </a:lnTo>
                    <a:lnTo>
                      <a:pt x="879" y="801"/>
                    </a:lnTo>
                    <a:lnTo>
                      <a:pt x="848" y="801"/>
                    </a:lnTo>
                    <a:lnTo>
                      <a:pt x="848" y="825"/>
                    </a:lnTo>
                    <a:lnTo>
                      <a:pt x="831" y="825"/>
                    </a:lnTo>
                    <a:lnTo>
                      <a:pt x="831" y="495"/>
                    </a:lnTo>
                    <a:lnTo>
                      <a:pt x="831" y="306"/>
                    </a:lnTo>
                    <a:lnTo>
                      <a:pt x="872" y="306"/>
                    </a:lnTo>
                    <a:lnTo>
                      <a:pt x="872" y="306"/>
                    </a:lnTo>
                    <a:lnTo>
                      <a:pt x="872" y="306"/>
                    </a:lnTo>
                    <a:lnTo>
                      <a:pt x="882" y="306"/>
                    </a:lnTo>
                    <a:lnTo>
                      <a:pt x="882" y="296"/>
                    </a:lnTo>
                    <a:lnTo>
                      <a:pt x="884" y="296"/>
                    </a:lnTo>
                    <a:lnTo>
                      <a:pt x="887" y="289"/>
                    </a:lnTo>
                    <a:lnTo>
                      <a:pt x="887" y="281"/>
                    </a:lnTo>
                    <a:lnTo>
                      <a:pt x="882" y="281"/>
                    </a:lnTo>
                    <a:lnTo>
                      <a:pt x="882" y="264"/>
                    </a:lnTo>
                    <a:lnTo>
                      <a:pt x="884" y="264"/>
                    </a:lnTo>
                    <a:lnTo>
                      <a:pt x="884" y="262"/>
                    </a:lnTo>
                    <a:lnTo>
                      <a:pt x="884" y="247"/>
                    </a:lnTo>
                    <a:lnTo>
                      <a:pt x="884" y="247"/>
                    </a:lnTo>
                    <a:lnTo>
                      <a:pt x="884" y="245"/>
                    </a:lnTo>
                    <a:lnTo>
                      <a:pt x="884" y="143"/>
                    </a:lnTo>
                    <a:lnTo>
                      <a:pt x="882" y="143"/>
                    </a:lnTo>
                    <a:lnTo>
                      <a:pt x="882" y="89"/>
                    </a:lnTo>
                    <a:lnTo>
                      <a:pt x="879" y="89"/>
                    </a:lnTo>
                    <a:lnTo>
                      <a:pt x="879" y="89"/>
                    </a:lnTo>
                    <a:lnTo>
                      <a:pt x="879" y="111"/>
                    </a:lnTo>
                    <a:lnTo>
                      <a:pt x="877" y="111"/>
                    </a:lnTo>
                    <a:lnTo>
                      <a:pt x="877" y="111"/>
                    </a:lnTo>
                    <a:lnTo>
                      <a:pt x="877" y="143"/>
                    </a:lnTo>
                    <a:lnTo>
                      <a:pt x="877" y="143"/>
                    </a:lnTo>
                    <a:lnTo>
                      <a:pt x="877" y="145"/>
                    </a:lnTo>
                    <a:lnTo>
                      <a:pt x="877" y="150"/>
                    </a:lnTo>
                    <a:lnTo>
                      <a:pt x="795" y="150"/>
                    </a:lnTo>
                    <a:lnTo>
                      <a:pt x="795" y="114"/>
                    </a:lnTo>
                    <a:lnTo>
                      <a:pt x="795" y="111"/>
                    </a:lnTo>
                    <a:lnTo>
                      <a:pt x="792" y="111"/>
                    </a:lnTo>
                    <a:lnTo>
                      <a:pt x="792" y="89"/>
                    </a:lnTo>
                    <a:lnTo>
                      <a:pt x="792" y="89"/>
                    </a:lnTo>
                    <a:lnTo>
                      <a:pt x="790" y="89"/>
                    </a:lnTo>
                    <a:lnTo>
                      <a:pt x="790" y="145"/>
                    </a:lnTo>
                    <a:lnTo>
                      <a:pt x="787" y="145"/>
                    </a:lnTo>
                    <a:lnTo>
                      <a:pt x="787" y="150"/>
                    </a:lnTo>
                    <a:lnTo>
                      <a:pt x="710" y="150"/>
                    </a:lnTo>
                    <a:lnTo>
                      <a:pt x="710" y="114"/>
                    </a:lnTo>
                    <a:lnTo>
                      <a:pt x="710" y="114"/>
                    </a:lnTo>
                    <a:lnTo>
                      <a:pt x="705" y="114"/>
                    </a:lnTo>
                    <a:lnTo>
                      <a:pt x="705" y="145"/>
                    </a:lnTo>
                    <a:lnTo>
                      <a:pt x="705" y="145"/>
                    </a:lnTo>
                    <a:lnTo>
                      <a:pt x="705" y="89"/>
                    </a:lnTo>
                    <a:lnTo>
                      <a:pt x="703" y="89"/>
                    </a:lnTo>
                    <a:lnTo>
                      <a:pt x="700" y="89"/>
                    </a:lnTo>
                    <a:lnTo>
                      <a:pt x="700" y="145"/>
                    </a:lnTo>
                    <a:lnTo>
                      <a:pt x="698" y="145"/>
                    </a:lnTo>
                    <a:lnTo>
                      <a:pt x="698" y="150"/>
                    </a:lnTo>
                    <a:lnTo>
                      <a:pt x="623" y="153"/>
                    </a:lnTo>
                    <a:lnTo>
                      <a:pt x="623" y="114"/>
                    </a:lnTo>
                    <a:lnTo>
                      <a:pt x="623" y="114"/>
                    </a:lnTo>
                    <a:lnTo>
                      <a:pt x="618" y="114"/>
                    </a:lnTo>
                    <a:lnTo>
                      <a:pt x="618" y="153"/>
                    </a:lnTo>
                    <a:lnTo>
                      <a:pt x="615" y="153"/>
                    </a:lnTo>
                    <a:lnTo>
                      <a:pt x="615" y="148"/>
                    </a:lnTo>
                    <a:lnTo>
                      <a:pt x="615" y="145"/>
                    </a:lnTo>
                    <a:lnTo>
                      <a:pt x="615" y="145"/>
                    </a:lnTo>
                    <a:lnTo>
                      <a:pt x="615" y="92"/>
                    </a:lnTo>
                    <a:lnTo>
                      <a:pt x="615" y="89"/>
                    </a:lnTo>
                    <a:lnTo>
                      <a:pt x="611" y="89"/>
                    </a:lnTo>
                    <a:lnTo>
                      <a:pt x="611" y="145"/>
                    </a:lnTo>
                    <a:lnTo>
                      <a:pt x="608" y="145"/>
                    </a:lnTo>
                    <a:lnTo>
                      <a:pt x="608" y="153"/>
                    </a:lnTo>
                    <a:lnTo>
                      <a:pt x="536" y="153"/>
                    </a:lnTo>
                    <a:lnTo>
                      <a:pt x="536" y="114"/>
                    </a:lnTo>
                    <a:lnTo>
                      <a:pt x="536" y="114"/>
                    </a:lnTo>
                    <a:lnTo>
                      <a:pt x="533" y="114"/>
                    </a:lnTo>
                    <a:lnTo>
                      <a:pt x="533" y="153"/>
                    </a:lnTo>
                    <a:lnTo>
                      <a:pt x="528" y="153"/>
                    </a:lnTo>
                    <a:lnTo>
                      <a:pt x="528" y="148"/>
                    </a:lnTo>
                    <a:lnTo>
                      <a:pt x="526" y="145"/>
                    </a:lnTo>
                    <a:lnTo>
                      <a:pt x="526" y="145"/>
                    </a:lnTo>
                    <a:lnTo>
                      <a:pt x="526" y="2"/>
                    </a:lnTo>
                    <a:lnTo>
                      <a:pt x="526" y="0"/>
                    </a:lnTo>
                    <a:lnTo>
                      <a:pt x="521" y="0"/>
                    </a:lnTo>
                    <a:lnTo>
                      <a:pt x="521" y="92"/>
                    </a:lnTo>
                    <a:lnTo>
                      <a:pt x="521" y="92"/>
                    </a:lnTo>
                    <a:lnTo>
                      <a:pt x="521" y="145"/>
                    </a:lnTo>
                    <a:lnTo>
                      <a:pt x="521" y="145"/>
                    </a:lnTo>
                    <a:lnTo>
                      <a:pt x="521" y="187"/>
                    </a:lnTo>
                    <a:lnTo>
                      <a:pt x="511" y="189"/>
                    </a:lnTo>
                    <a:lnTo>
                      <a:pt x="511" y="189"/>
                    </a:lnTo>
                    <a:lnTo>
                      <a:pt x="509" y="189"/>
                    </a:lnTo>
                    <a:lnTo>
                      <a:pt x="499" y="189"/>
                    </a:lnTo>
                    <a:lnTo>
                      <a:pt x="490" y="189"/>
                    </a:lnTo>
                    <a:lnTo>
                      <a:pt x="490" y="189"/>
                    </a:lnTo>
                    <a:lnTo>
                      <a:pt x="487" y="189"/>
                    </a:lnTo>
                    <a:lnTo>
                      <a:pt x="477" y="189"/>
                    </a:lnTo>
                    <a:lnTo>
                      <a:pt x="468" y="191"/>
                    </a:lnTo>
                    <a:lnTo>
                      <a:pt x="468" y="191"/>
                    </a:lnTo>
                    <a:lnTo>
                      <a:pt x="465" y="191"/>
                    </a:lnTo>
                    <a:lnTo>
                      <a:pt x="465" y="191"/>
                    </a:lnTo>
                    <a:lnTo>
                      <a:pt x="456" y="191"/>
                    </a:lnTo>
                    <a:lnTo>
                      <a:pt x="448" y="191"/>
                    </a:lnTo>
                    <a:lnTo>
                      <a:pt x="448" y="191"/>
                    </a:lnTo>
                    <a:lnTo>
                      <a:pt x="446" y="191"/>
                    </a:lnTo>
                    <a:lnTo>
                      <a:pt x="439" y="194"/>
                    </a:lnTo>
                    <a:lnTo>
                      <a:pt x="429" y="194"/>
                    </a:lnTo>
                    <a:lnTo>
                      <a:pt x="429" y="194"/>
                    </a:lnTo>
                    <a:lnTo>
                      <a:pt x="429" y="194"/>
                    </a:lnTo>
                    <a:lnTo>
                      <a:pt x="419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05" y="199"/>
                    </a:lnTo>
                    <a:lnTo>
                      <a:pt x="398" y="199"/>
                    </a:lnTo>
                    <a:lnTo>
                      <a:pt x="395" y="199"/>
                    </a:lnTo>
                    <a:lnTo>
                      <a:pt x="390" y="201"/>
                    </a:lnTo>
                    <a:lnTo>
                      <a:pt x="383" y="201"/>
                    </a:lnTo>
                    <a:lnTo>
                      <a:pt x="383" y="201"/>
                    </a:lnTo>
                    <a:lnTo>
                      <a:pt x="376" y="204"/>
                    </a:lnTo>
                    <a:lnTo>
                      <a:pt x="366" y="206"/>
                    </a:lnTo>
                    <a:lnTo>
                      <a:pt x="356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49" y="211"/>
                    </a:lnTo>
                    <a:lnTo>
                      <a:pt x="349" y="211"/>
                    </a:lnTo>
                    <a:lnTo>
                      <a:pt x="347" y="213"/>
                    </a:lnTo>
                    <a:lnTo>
                      <a:pt x="347" y="213"/>
                    </a:lnTo>
                    <a:lnTo>
                      <a:pt x="347" y="213"/>
                    </a:lnTo>
                    <a:lnTo>
                      <a:pt x="344" y="213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39" y="218"/>
                    </a:lnTo>
                    <a:lnTo>
                      <a:pt x="339" y="218"/>
                    </a:lnTo>
                    <a:lnTo>
                      <a:pt x="339" y="218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39" y="218"/>
                    </a:lnTo>
                    <a:lnTo>
                      <a:pt x="339" y="218"/>
                    </a:lnTo>
                    <a:lnTo>
                      <a:pt x="337" y="221"/>
                    </a:lnTo>
                    <a:lnTo>
                      <a:pt x="337" y="221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5"/>
                    </a:lnTo>
                    <a:lnTo>
                      <a:pt x="337" y="225"/>
                    </a:lnTo>
                    <a:lnTo>
                      <a:pt x="339" y="228"/>
                    </a:lnTo>
                    <a:lnTo>
                      <a:pt x="337" y="225"/>
                    </a:lnTo>
                    <a:lnTo>
                      <a:pt x="337" y="225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5"/>
                    </a:lnTo>
                    <a:lnTo>
                      <a:pt x="337" y="225"/>
                    </a:lnTo>
                    <a:lnTo>
                      <a:pt x="337" y="228"/>
                    </a:lnTo>
                    <a:lnTo>
                      <a:pt x="337" y="228"/>
                    </a:lnTo>
                    <a:lnTo>
                      <a:pt x="337" y="228"/>
                    </a:lnTo>
                    <a:lnTo>
                      <a:pt x="337" y="228"/>
                    </a:lnTo>
                    <a:lnTo>
                      <a:pt x="337" y="230"/>
                    </a:lnTo>
                    <a:lnTo>
                      <a:pt x="339" y="230"/>
                    </a:lnTo>
                    <a:lnTo>
                      <a:pt x="339" y="233"/>
                    </a:lnTo>
                    <a:lnTo>
                      <a:pt x="339" y="233"/>
                    </a:lnTo>
                    <a:lnTo>
                      <a:pt x="339" y="233"/>
                    </a:lnTo>
                    <a:lnTo>
                      <a:pt x="339" y="233"/>
                    </a:lnTo>
                    <a:lnTo>
                      <a:pt x="342" y="233"/>
                    </a:lnTo>
                    <a:lnTo>
                      <a:pt x="342" y="235"/>
                    </a:lnTo>
                    <a:lnTo>
                      <a:pt x="342" y="235"/>
                    </a:lnTo>
                    <a:lnTo>
                      <a:pt x="344" y="238"/>
                    </a:lnTo>
                    <a:lnTo>
                      <a:pt x="344" y="238"/>
                    </a:lnTo>
                    <a:lnTo>
                      <a:pt x="344" y="238"/>
                    </a:lnTo>
                    <a:lnTo>
                      <a:pt x="347" y="238"/>
                    </a:lnTo>
                    <a:lnTo>
                      <a:pt x="347" y="238"/>
                    </a:lnTo>
                    <a:lnTo>
                      <a:pt x="349" y="238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6" y="242"/>
                    </a:lnTo>
                    <a:lnTo>
                      <a:pt x="359" y="242"/>
                    </a:lnTo>
                    <a:lnTo>
                      <a:pt x="359" y="242"/>
                    </a:lnTo>
                    <a:lnTo>
                      <a:pt x="359" y="242"/>
                    </a:lnTo>
                    <a:lnTo>
                      <a:pt x="359" y="242"/>
                    </a:lnTo>
                    <a:lnTo>
                      <a:pt x="364" y="245"/>
                    </a:lnTo>
                    <a:lnTo>
                      <a:pt x="368" y="245"/>
                    </a:lnTo>
                    <a:lnTo>
                      <a:pt x="368" y="245"/>
                    </a:lnTo>
                    <a:lnTo>
                      <a:pt x="368" y="245"/>
                    </a:lnTo>
                    <a:lnTo>
                      <a:pt x="368" y="245"/>
                    </a:lnTo>
                    <a:lnTo>
                      <a:pt x="373" y="247"/>
                    </a:lnTo>
                    <a:lnTo>
                      <a:pt x="378" y="247"/>
                    </a:lnTo>
                    <a:lnTo>
                      <a:pt x="378" y="247"/>
                    </a:lnTo>
                    <a:lnTo>
                      <a:pt x="381" y="247"/>
                    </a:lnTo>
                    <a:lnTo>
                      <a:pt x="381" y="247"/>
                    </a:lnTo>
                    <a:lnTo>
                      <a:pt x="385" y="250"/>
                    </a:lnTo>
                    <a:lnTo>
                      <a:pt x="390" y="250"/>
                    </a:lnTo>
                    <a:lnTo>
                      <a:pt x="390" y="250"/>
                    </a:lnTo>
                    <a:lnTo>
                      <a:pt x="393" y="250"/>
                    </a:lnTo>
                    <a:lnTo>
                      <a:pt x="393" y="250"/>
                    </a:lnTo>
                    <a:lnTo>
                      <a:pt x="398" y="252"/>
                    </a:lnTo>
                    <a:lnTo>
                      <a:pt x="400" y="252"/>
                    </a:lnTo>
                    <a:lnTo>
                      <a:pt x="460" y="262"/>
                    </a:lnTo>
                    <a:lnTo>
                      <a:pt x="460" y="301"/>
                    </a:lnTo>
                    <a:lnTo>
                      <a:pt x="436" y="303"/>
                    </a:lnTo>
                    <a:lnTo>
                      <a:pt x="417" y="308"/>
                    </a:lnTo>
                    <a:lnTo>
                      <a:pt x="402" y="310"/>
                    </a:lnTo>
                    <a:lnTo>
                      <a:pt x="398" y="315"/>
                    </a:lnTo>
                    <a:lnTo>
                      <a:pt x="398" y="337"/>
                    </a:lnTo>
                    <a:lnTo>
                      <a:pt x="402" y="342"/>
                    </a:lnTo>
                    <a:lnTo>
                      <a:pt x="402" y="342"/>
                    </a:lnTo>
                    <a:lnTo>
                      <a:pt x="402" y="371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402" y="381"/>
                    </a:lnTo>
                    <a:lnTo>
                      <a:pt x="402" y="381"/>
                    </a:lnTo>
                    <a:lnTo>
                      <a:pt x="402" y="400"/>
                    </a:lnTo>
                    <a:lnTo>
                      <a:pt x="398" y="403"/>
                    </a:lnTo>
                    <a:lnTo>
                      <a:pt x="398" y="412"/>
                    </a:lnTo>
                    <a:lnTo>
                      <a:pt x="402" y="417"/>
                    </a:lnTo>
                    <a:lnTo>
                      <a:pt x="402" y="417"/>
                    </a:lnTo>
                    <a:lnTo>
                      <a:pt x="400" y="1260"/>
                    </a:lnTo>
                    <a:lnTo>
                      <a:pt x="378" y="1260"/>
                    </a:lnTo>
                    <a:lnTo>
                      <a:pt x="376" y="415"/>
                    </a:lnTo>
                    <a:lnTo>
                      <a:pt x="315" y="415"/>
                    </a:lnTo>
                    <a:lnTo>
                      <a:pt x="315" y="383"/>
                    </a:lnTo>
                    <a:lnTo>
                      <a:pt x="90" y="383"/>
                    </a:lnTo>
                    <a:lnTo>
                      <a:pt x="75" y="415"/>
                    </a:lnTo>
                    <a:lnTo>
                      <a:pt x="42" y="415"/>
                    </a:lnTo>
                    <a:lnTo>
                      <a:pt x="17" y="473"/>
                    </a:lnTo>
                    <a:lnTo>
                      <a:pt x="17" y="1224"/>
                    </a:lnTo>
                    <a:lnTo>
                      <a:pt x="10" y="1224"/>
                    </a:lnTo>
                    <a:lnTo>
                      <a:pt x="10" y="1221"/>
                    </a:lnTo>
                    <a:lnTo>
                      <a:pt x="5" y="1219"/>
                    </a:lnTo>
                    <a:lnTo>
                      <a:pt x="0" y="1219"/>
                    </a:lnTo>
                    <a:lnTo>
                      <a:pt x="0" y="1576"/>
                    </a:lnTo>
                    <a:lnTo>
                      <a:pt x="1281" y="1576"/>
                    </a:lnTo>
                    <a:lnTo>
                      <a:pt x="1281" y="1017"/>
                    </a:lnTo>
                    <a:close/>
                    <a:moveTo>
                      <a:pt x="342" y="225"/>
                    </a:moveTo>
                    <a:lnTo>
                      <a:pt x="344" y="225"/>
                    </a:lnTo>
                    <a:lnTo>
                      <a:pt x="344" y="225"/>
                    </a:lnTo>
                    <a:lnTo>
                      <a:pt x="352" y="228"/>
                    </a:lnTo>
                    <a:lnTo>
                      <a:pt x="344" y="225"/>
                    </a:lnTo>
                    <a:lnTo>
                      <a:pt x="344" y="225"/>
                    </a:lnTo>
                    <a:lnTo>
                      <a:pt x="342" y="225"/>
                    </a:lnTo>
                    <a:lnTo>
                      <a:pt x="342" y="223"/>
                    </a:lnTo>
                    <a:lnTo>
                      <a:pt x="342" y="225"/>
                    </a:lnTo>
                    <a:close/>
                    <a:moveTo>
                      <a:pt x="342" y="228"/>
                    </a:moveTo>
                    <a:lnTo>
                      <a:pt x="342" y="228"/>
                    </a:lnTo>
                    <a:lnTo>
                      <a:pt x="339" y="228"/>
                    </a:lnTo>
                    <a:lnTo>
                      <a:pt x="342" y="228"/>
                    </a:lnTo>
                    <a:lnTo>
                      <a:pt x="342" y="228"/>
                    </a:lnTo>
                    <a:lnTo>
                      <a:pt x="361" y="233"/>
                    </a:lnTo>
                    <a:lnTo>
                      <a:pt x="342" y="228"/>
                    </a:lnTo>
                    <a:close/>
                    <a:moveTo>
                      <a:pt x="410" y="199"/>
                    </a:moveTo>
                    <a:lnTo>
                      <a:pt x="410" y="201"/>
                    </a:lnTo>
                    <a:lnTo>
                      <a:pt x="410" y="199"/>
                    </a:lnTo>
                    <a:lnTo>
                      <a:pt x="410" y="199"/>
                    </a:lnTo>
                    <a:lnTo>
                      <a:pt x="410" y="199"/>
                    </a:lnTo>
                    <a:close/>
                    <a:moveTo>
                      <a:pt x="414" y="208"/>
                    </a:moveTo>
                    <a:lnTo>
                      <a:pt x="412" y="206"/>
                    </a:lnTo>
                    <a:lnTo>
                      <a:pt x="412" y="206"/>
                    </a:lnTo>
                    <a:lnTo>
                      <a:pt x="412" y="206"/>
                    </a:lnTo>
                    <a:lnTo>
                      <a:pt x="412" y="206"/>
                    </a:lnTo>
                    <a:lnTo>
                      <a:pt x="412" y="206"/>
                    </a:lnTo>
                    <a:lnTo>
                      <a:pt x="414" y="208"/>
                    </a:lnTo>
                    <a:lnTo>
                      <a:pt x="419" y="211"/>
                    </a:lnTo>
                    <a:lnTo>
                      <a:pt x="414" y="208"/>
                    </a:lnTo>
                    <a:close/>
                    <a:moveTo>
                      <a:pt x="427" y="199"/>
                    </a:moveTo>
                    <a:lnTo>
                      <a:pt x="427" y="196"/>
                    </a:lnTo>
                    <a:lnTo>
                      <a:pt x="429" y="196"/>
                    </a:lnTo>
                    <a:lnTo>
                      <a:pt x="427" y="196"/>
                    </a:lnTo>
                    <a:lnTo>
                      <a:pt x="427" y="199"/>
                    </a:lnTo>
                    <a:close/>
                    <a:moveTo>
                      <a:pt x="429" y="206"/>
                    </a:moveTo>
                    <a:lnTo>
                      <a:pt x="429" y="204"/>
                    </a:lnTo>
                    <a:lnTo>
                      <a:pt x="429" y="204"/>
                    </a:lnTo>
                    <a:lnTo>
                      <a:pt x="429" y="204"/>
                    </a:lnTo>
                    <a:lnTo>
                      <a:pt x="429" y="206"/>
                    </a:lnTo>
                    <a:lnTo>
                      <a:pt x="431" y="206"/>
                    </a:lnTo>
                    <a:lnTo>
                      <a:pt x="429" y="2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7110544" y="4962385"/>
                <a:ext cx="2030676" cy="1895615"/>
              </a:xfrm>
              <a:custGeom>
                <a:avLst/>
                <a:gdLst>
                  <a:gd name="T0" fmla="*/ 1278 w 1278"/>
                  <a:gd name="T1" fmla="*/ 836 h 1193"/>
                  <a:gd name="T2" fmla="*/ 1271 w 1278"/>
                  <a:gd name="T3" fmla="*/ 819 h 1193"/>
                  <a:gd name="T4" fmla="*/ 1252 w 1278"/>
                  <a:gd name="T5" fmla="*/ 821 h 1193"/>
                  <a:gd name="T6" fmla="*/ 1242 w 1278"/>
                  <a:gd name="T7" fmla="*/ 807 h 1193"/>
                  <a:gd name="T8" fmla="*/ 1206 w 1278"/>
                  <a:gd name="T9" fmla="*/ 700 h 1193"/>
                  <a:gd name="T10" fmla="*/ 1167 w 1278"/>
                  <a:gd name="T11" fmla="*/ 693 h 1193"/>
                  <a:gd name="T12" fmla="*/ 1126 w 1278"/>
                  <a:gd name="T13" fmla="*/ 651 h 1193"/>
                  <a:gd name="T14" fmla="*/ 1075 w 1278"/>
                  <a:gd name="T15" fmla="*/ 598 h 1193"/>
                  <a:gd name="T16" fmla="*/ 1068 w 1278"/>
                  <a:gd name="T17" fmla="*/ 586 h 1193"/>
                  <a:gd name="T18" fmla="*/ 1053 w 1278"/>
                  <a:gd name="T19" fmla="*/ 566 h 1193"/>
                  <a:gd name="T20" fmla="*/ 1048 w 1278"/>
                  <a:gd name="T21" fmla="*/ 581 h 1193"/>
                  <a:gd name="T22" fmla="*/ 1034 w 1278"/>
                  <a:gd name="T23" fmla="*/ 593 h 1193"/>
                  <a:gd name="T24" fmla="*/ 1034 w 1278"/>
                  <a:gd name="T25" fmla="*/ 625 h 1193"/>
                  <a:gd name="T26" fmla="*/ 956 w 1278"/>
                  <a:gd name="T27" fmla="*/ 685 h 1193"/>
                  <a:gd name="T28" fmla="*/ 925 w 1278"/>
                  <a:gd name="T29" fmla="*/ 695 h 1193"/>
                  <a:gd name="T30" fmla="*/ 884 w 1278"/>
                  <a:gd name="T31" fmla="*/ 824 h 1193"/>
                  <a:gd name="T32" fmla="*/ 864 w 1278"/>
                  <a:gd name="T33" fmla="*/ 807 h 1193"/>
                  <a:gd name="T34" fmla="*/ 850 w 1278"/>
                  <a:gd name="T35" fmla="*/ 838 h 1193"/>
                  <a:gd name="T36" fmla="*/ 833 w 1278"/>
                  <a:gd name="T37" fmla="*/ 819 h 1193"/>
                  <a:gd name="T38" fmla="*/ 814 w 1278"/>
                  <a:gd name="T39" fmla="*/ 841 h 1193"/>
                  <a:gd name="T40" fmla="*/ 751 w 1278"/>
                  <a:gd name="T41" fmla="*/ 32 h 1193"/>
                  <a:gd name="T42" fmla="*/ 445 w 1278"/>
                  <a:gd name="T43" fmla="*/ 855 h 1193"/>
                  <a:gd name="T44" fmla="*/ 431 w 1278"/>
                  <a:gd name="T45" fmla="*/ 739 h 1193"/>
                  <a:gd name="T46" fmla="*/ 404 w 1278"/>
                  <a:gd name="T47" fmla="*/ 756 h 1193"/>
                  <a:gd name="T48" fmla="*/ 378 w 1278"/>
                  <a:gd name="T49" fmla="*/ 561 h 1193"/>
                  <a:gd name="T50" fmla="*/ 375 w 1278"/>
                  <a:gd name="T51" fmla="*/ 547 h 1193"/>
                  <a:gd name="T52" fmla="*/ 368 w 1278"/>
                  <a:gd name="T53" fmla="*/ 569 h 1193"/>
                  <a:gd name="T54" fmla="*/ 351 w 1278"/>
                  <a:gd name="T55" fmla="*/ 479 h 1193"/>
                  <a:gd name="T56" fmla="*/ 341 w 1278"/>
                  <a:gd name="T57" fmla="*/ 348 h 1193"/>
                  <a:gd name="T58" fmla="*/ 324 w 1278"/>
                  <a:gd name="T59" fmla="*/ 372 h 1193"/>
                  <a:gd name="T60" fmla="*/ 312 w 1278"/>
                  <a:gd name="T61" fmla="*/ 479 h 1193"/>
                  <a:gd name="T62" fmla="*/ 295 w 1278"/>
                  <a:gd name="T63" fmla="*/ 561 h 1193"/>
                  <a:gd name="T64" fmla="*/ 290 w 1278"/>
                  <a:gd name="T65" fmla="*/ 547 h 1193"/>
                  <a:gd name="T66" fmla="*/ 288 w 1278"/>
                  <a:gd name="T67" fmla="*/ 569 h 1193"/>
                  <a:gd name="T68" fmla="*/ 269 w 1278"/>
                  <a:gd name="T69" fmla="*/ 693 h 1193"/>
                  <a:gd name="T70" fmla="*/ 269 w 1278"/>
                  <a:gd name="T71" fmla="*/ 695 h 1193"/>
                  <a:gd name="T72" fmla="*/ 261 w 1278"/>
                  <a:gd name="T73" fmla="*/ 758 h 1193"/>
                  <a:gd name="T74" fmla="*/ 244 w 1278"/>
                  <a:gd name="T75" fmla="*/ 712 h 1193"/>
                  <a:gd name="T76" fmla="*/ 232 w 1278"/>
                  <a:gd name="T77" fmla="*/ 574 h 1193"/>
                  <a:gd name="T78" fmla="*/ 208 w 1278"/>
                  <a:gd name="T79" fmla="*/ 710 h 1193"/>
                  <a:gd name="T80" fmla="*/ 194 w 1278"/>
                  <a:gd name="T81" fmla="*/ 748 h 1193"/>
                  <a:gd name="T82" fmla="*/ 174 w 1278"/>
                  <a:gd name="T83" fmla="*/ 688 h 1193"/>
                  <a:gd name="T84" fmla="*/ 172 w 1278"/>
                  <a:gd name="T85" fmla="*/ 685 h 1193"/>
                  <a:gd name="T86" fmla="*/ 169 w 1278"/>
                  <a:gd name="T87" fmla="*/ 615 h 1193"/>
                  <a:gd name="T88" fmla="*/ 167 w 1278"/>
                  <a:gd name="T89" fmla="*/ 610 h 1193"/>
                  <a:gd name="T90" fmla="*/ 157 w 1278"/>
                  <a:gd name="T91" fmla="*/ 557 h 1193"/>
                  <a:gd name="T92" fmla="*/ 148 w 1278"/>
                  <a:gd name="T93" fmla="*/ 547 h 1193"/>
                  <a:gd name="T94" fmla="*/ 123 w 1278"/>
                  <a:gd name="T95" fmla="*/ 479 h 1193"/>
                  <a:gd name="T96" fmla="*/ 123 w 1278"/>
                  <a:gd name="T97" fmla="*/ 464 h 1193"/>
                  <a:gd name="T98" fmla="*/ 121 w 1278"/>
                  <a:gd name="T99" fmla="*/ 304 h 1193"/>
                  <a:gd name="T100" fmla="*/ 97 w 1278"/>
                  <a:gd name="T101" fmla="*/ 464 h 1193"/>
                  <a:gd name="T102" fmla="*/ 94 w 1278"/>
                  <a:gd name="T103" fmla="*/ 476 h 1193"/>
                  <a:gd name="T104" fmla="*/ 70 w 1278"/>
                  <a:gd name="T105" fmla="*/ 554 h 1193"/>
                  <a:gd name="T106" fmla="*/ 60 w 1278"/>
                  <a:gd name="T107" fmla="*/ 549 h 1193"/>
                  <a:gd name="T108" fmla="*/ 48 w 1278"/>
                  <a:gd name="T109" fmla="*/ 610 h 1193"/>
                  <a:gd name="T110" fmla="*/ 41 w 1278"/>
                  <a:gd name="T111" fmla="*/ 746 h 1193"/>
                  <a:gd name="T112" fmla="*/ 17 w 1278"/>
                  <a:gd name="T113" fmla="*/ 739 h 1193"/>
                  <a:gd name="T114" fmla="*/ 7 w 1278"/>
                  <a:gd name="T115" fmla="*/ 848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8" h="1193">
                    <a:moveTo>
                      <a:pt x="12" y="306"/>
                    </a:moveTo>
                    <a:lnTo>
                      <a:pt x="0" y="304"/>
                    </a:lnTo>
                    <a:lnTo>
                      <a:pt x="0" y="1193"/>
                    </a:lnTo>
                    <a:lnTo>
                      <a:pt x="1278" y="1193"/>
                    </a:lnTo>
                    <a:lnTo>
                      <a:pt x="1278" y="836"/>
                    </a:lnTo>
                    <a:lnTo>
                      <a:pt x="1274" y="836"/>
                    </a:lnTo>
                    <a:lnTo>
                      <a:pt x="1274" y="819"/>
                    </a:lnTo>
                    <a:lnTo>
                      <a:pt x="1271" y="819"/>
                    </a:lnTo>
                    <a:lnTo>
                      <a:pt x="1271" y="819"/>
                    </a:lnTo>
                    <a:lnTo>
                      <a:pt x="1271" y="819"/>
                    </a:lnTo>
                    <a:lnTo>
                      <a:pt x="1269" y="819"/>
                    </a:lnTo>
                    <a:lnTo>
                      <a:pt x="1269" y="836"/>
                    </a:lnTo>
                    <a:lnTo>
                      <a:pt x="1257" y="836"/>
                    </a:lnTo>
                    <a:lnTo>
                      <a:pt x="1257" y="824"/>
                    </a:lnTo>
                    <a:lnTo>
                      <a:pt x="1252" y="821"/>
                    </a:lnTo>
                    <a:lnTo>
                      <a:pt x="1245" y="821"/>
                    </a:lnTo>
                    <a:lnTo>
                      <a:pt x="1245" y="807"/>
                    </a:lnTo>
                    <a:lnTo>
                      <a:pt x="1242" y="807"/>
                    </a:lnTo>
                    <a:lnTo>
                      <a:pt x="1242" y="807"/>
                    </a:lnTo>
                    <a:lnTo>
                      <a:pt x="1242" y="807"/>
                    </a:lnTo>
                    <a:lnTo>
                      <a:pt x="1240" y="807"/>
                    </a:lnTo>
                    <a:lnTo>
                      <a:pt x="1240" y="821"/>
                    </a:lnTo>
                    <a:lnTo>
                      <a:pt x="1220" y="821"/>
                    </a:lnTo>
                    <a:lnTo>
                      <a:pt x="1223" y="702"/>
                    </a:lnTo>
                    <a:lnTo>
                      <a:pt x="1206" y="700"/>
                    </a:lnTo>
                    <a:lnTo>
                      <a:pt x="1182" y="700"/>
                    </a:lnTo>
                    <a:lnTo>
                      <a:pt x="1174" y="695"/>
                    </a:lnTo>
                    <a:lnTo>
                      <a:pt x="1174" y="695"/>
                    </a:lnTo>
                    <a:lnTo>
                      <a:pt x="1172" y="695"/>
                    </a:lnTo>
                    <a:lnTo>
                      <a:pt x="1167" y="693"/>
                    </a:lnTo>
                    <a:lnTo>
                      <a:pt x="1167" y="688"/>
                    </a:lnTo>
                    <a:lnTo>
                      <a:pt x="1155" y="685"/>
                    </a:lnTo>
                    <a:lnTo>
                      <a:pt x="1150" y="685"/>
                    </a:lnTo>
                    <a:lnTo>
                      <a:pt x="1140" y="668"/>
                    </a:lnTo>
                    <a:lnTo>
                      <a:pt x="1126" y="651"/>
                    </a:lnTo>
                    <a:lnTo>
                      <a:pt x="1111" y="639"/>
                    </a:lnTo>
                    <a:lnTo>
                      <a:pt x="1092" y="629"/>
                    </a:lnTo>
                    <a:lnTo>
                      <a:pt x="1073" y="625"/>
                    </a:lnTo>
                    <a:lnTo>
                      <a:pt x="1073" y="598"/>
                    </a:lnTo>
                    <a:lnTo>
                      <a:pt x="1075" y="598"/>
                    </a:lnTo>
                    <a:lnTo>
                      <a:pt x="1075" y="595"/>
                    </a:lnTo>
                    <a:lnTo>
                      <a:pt x="1075" y="593"/>
                    </a:lnTo>
                    <a:lnTo>
                      <a:pt x="1073" y="593"/>
                    </a:lnTo>
                    <a:lnTo>
                      <a:pt x="1070" y="588"/>
                    </a:lnTo>
                    <a:lnTo>
                      <a:pt x="1068" y="586"/>
                    </a:lnTo>
                    <a:lnTo>
                      <a:pt x="1063" y="583"/>
                    </a:lnTo>
                    <a:lnTo>
                      <a:pt x="1061" y="581"/>
                    </a:lnTo>
                    <a:lnTo>
                      <a:pt x="1056" y="581"/>
                    </a:lnTo>
                    <a:lnTo>
                      <a:pt x="1056" y="566"/>
                    </a:lnTo>
                    <a:lnTo>
                      <a:pt x="1053" y="566"/>
                    </a:lnTo>
                    <a:lnTo>
                      <a:pt x="1053" y="564"/>
                    </a:lnTo>
                    <a:lnTo>
                      <a:pt x="1053" y="566"/>
                    </a:lnTo>
                    <a:lnTo>
                      <a:pt x="1048" y="566"/>
                    </a:lnTo>
                    <a:lnTo>
                      <a:pt x="1048" y="581"/>
                    </a:lnTo>
                    <a:lnTo>
                      <a:pt x="1048" y="581"/>
                    </a:lnTo>
                    <a:lnTo>
                      <a:pt x="1046" y="581"/>
                    </a:lnTo>
                    <a:lnTo>
                      <a:pt x="1041" y="583"/>
                    </a:lnTo>
                    <a:lnTo>
                      <a:pt x="1039" y="586"/>
                    </a:lnTo>
                    <a:lnTo>
                      <a:pt x="1036" y="588"/>
                    </a:lnTo>
                    <a:lnTo>
                      <a:pt x="1034" y="593"/>
                    </a:lnTo>
                    <a:lnTo>
                      <a:pt x="1031" y="593"/>
                    </a:lnTo>
                    <a:lnTo>
                      <a:pt x="1031" y="595"/>
                    </a:lnTo>
                    <a:lnTo>
                      <a:pt x="1031" y="598"/>
                    </a:lnTo>
                    <a:lnTo>
                      <a:pt x="1034" y="598"/>
                    </a:lnTo>
                    <a:lnTo>
                      <a:pt x="1034" y="625"/>
                    </a:lnTo>
                    <a:lnTo>
                      <a:pt x="1014" y="629"/>
                    </a:lnTo>
                    <a:lnTo>
                      <a:pt x="995" y="639"/>
                    </a:lnTo>
                    <a:lnTo>
                      <a:pt x="978" y="651"/>
                    </a:lnTo>
                    <a:lnTo>
                      <a:pt x="964" y="668"/>
                    </a:lnTo>
                    <a:lnTo>
                      <a:pt x="956" y="685"/>
                    </a:lnTo>
                    <a:lnTo>
                      <a:pt x="949" y="685"/>
                    </a:lnTo>
                    <a:lnTo>
                      <a:pt x="937" y="688"/>
                    </a:lnTo>
                    <a:lnTo>
                      <a:pt x="937" y="693"/>
                    </a:lnTo>
                    <a:lnTo>
                      <a:pt x="935" y="695"/>
                    </a:lnTo>
                    <a:lnTo>
                      <a:pt x="925" y="695"/>
                    </a:lnTo>
                    <a:lnTo>
                      <a:pt x="925" y="697"/>
                    </a:lnTo>
                    <a:lnTo>
                      <a:pt x="922" y="700"/>
                    </a:lnTo>
                    <a:lnTo>
                      <a:pt x="896" y="700"/>
                    </a:lnTo>
                    <a:lnTo>
                      <a:pt x="881" y="702"/>
                    </a:lnTo>
                    <a:lnTo>
                      <a:pt x="884" y="824"/>
                    </a:lnTo>
                    <a:lnTo>
                      <a:pt x="867" y="824"/>
                    </a:lnTo>
                    <a:lnTo>
                      <a:pt x="867" y="807"/>
                    </a:lnTo>
                    <a:lnTo>
                      <a:pt x="864" y="807"/>
                    </a:lnTo>
                    <a:lnTo>
                      <a:pt x="864" y="807"/>
                    </a:lnTo>
                    <a:lnTo>
                      <a:pt x="864" y="807"/>
                    </a:lnTo>
                    <a:lnTo>
                      <a:pt x="862" y="807"/>
                    </a:lnTo>
                    <a:lnTo>
                      <a:pt x="862" y="824"/>
                    </a:lnTo>
                    <a:lnTo>
                      <a:pt x="855" y="824"/>
                    </a:lnTo>
                    <a:lnTo>
                      <a:pt x="850" y="826"/>
                    </a:lnTo>
                    <a:lnTo>
                      <a:pt x="850" y="838"/>
                    </a:lnTo>
                    <a:lnTo>
                      <a:pt x="850" y="838"/>
                    </a:lnTo>
                    <a:lnTo>
                      <a:pt x="835" y="838"/>
                    </a:lnTo>
                    <a:lnTo>
                      <a:pt x="833" y="819"/>
                    </a:lnTo>
                    <a:lnTo>
                      <a:pt x="833" y="819"/>
                    </a:lnTo>
                    <a:lnTo>
                      <a:pt x="833" y="819"/>
                    </a:lnTo>
                    <a:lnTo>
                      <a:pt x="830" y="819"/>
                    </a:lnTo>
                    <a:lnTo>
                      <a:pt x="828" y="819"/>
                    </a:lnTo>
                    <a:lnTo>
                      <a:pt x="828" y="838"/>
                    </a:lnTo>
                    <a:lnTo>
                      <a:pt x="818" y="838"/>
                    </a:lnTo>
                    <a:lnTo>
                      <a:pt x="814" y="841"/>
                    </a:lnTo>
                    <a:lnTo>
                      <a:pt x="814" y="841"/>
                    </a:lnTo>
                    <a:lnTo>
                      <a:pt x="809" y="841"/>
                    </a:lnTo>
                    <a:lnTo>
                      <a:pt x="811" y="90"/>
                    </a:lnTo>
                    <a:lnTo>
                      <a:pt x="782" y="32"/>
                    </a:lnTo>
                    <a:lnTo>
                      <a:pt x="751" y="32"/>
                    </a:lnTo>
                    <a:lnTo>
                      <a:pt x="734" y="0"/>
                    </a:lnTo>
                    <a:lnTo>
                      <a:pt x="508" y="0"/>
                    </a:lnTo>
                    <a:lnTo>
                      <a:pt x="508" y="32"/>
                    </a:lnTo>
                    <a:lnTo>
                      <a:pt x="448" y="32"/>
                    </a:lnTo>
                    <a:lnTo>
                      <a:pt x="445" y="855"/>
                    </a:lnTo>
                    <a:lnTo>
                      <a:pt x="438" y="848"/>
                    </a:lnTo>
                    <a:lnTo>
                      <a:pt x="438" y="836"/>
                    </a:lnTo>
                    <a:lnTo>
                      <a:pt x="436" y="746"/>
                    </a:lnTo>
                    <a:lnTo>
                      <a:pt x="436" y="739"/>
                    </a:lnTo>
                    <a:lnTo>
                      <a:pt x="431" y="739"/>
                    </a:lnTo>
                    <a:lnTo>
                      <a:pt x="429" y="739"/>
                    </a:lnTo>
                    <a:lnTo>
                      <a:pt x="429" y="746"/>
                    </a:lnTo>
                    <a:lnTo>
                      <a:pt x="429" y="758"/>
                    </a:lnTo>
                    <a:lnTo>
                      <a:pt x="404" y="758"/>
                    </a:lnTo>
                    <a:lnTo>
                      <a:pt x="404" y="756"/>
                    </a:lnTo>
                    <a:lnTo>
                      <a:pt x="399" y="746"/>
                    </a:lnTo>
                    <a:lnTo>
                      <a:pt x="399" y="693"/>
                    </a:lnTo>
                    <a:lnTo>
                      <a:pt x="392" y="676"/>
                    </a:lnTo>
                    <a:lnTo>
                      <a:pt x="392" y="622"/>
                    </a:lnTo>
                    <a:lnTo>
                      <a:pt x="378" y="561"/>
                    </a:lnTo>
                    <a:lnTo>
                      <a:pt x="380" y="561"/>
                    </a:lnTo>
                    <a:lnTo>
                      <a:pt x="380" y="547"/>
                    </a:lnTo>
                    <a:lnTo>
                      <a:pt x="375" y="547"/>
                    </a:lnTo>
                    <a:lnTo>
                      <a:pt x="375" y="547"/>
                    </a:lnTo>
                    <a:lnTo>
                      <a:pt x="375" y="547"/>
                    </a:lnTo>
                    <a:lnTo>
                      <a:pt x="368" y="547"/>
                    </a:lnTo>
                    <a:lnTo>
                      <a:pt x="368" y="554"/>
                    </a:lnTo>
                    <a:lnTo>
                      <a:pt x="366" y="554"/>
                    </a:lnTo>
                    <a:lnTo>
                      <a:pt x="366" y="569"/>
                    </a:lnTo>
                    <a:lnTo>
                      <a:pt x="368" y="569"/>
                    </a:lnTo>
                    <a:lnTo>
                      <a:pt x="358" y="610"/>
                    </a:lnTo>
                    <a:lnTo>
                      <a:pt x="346" y="481"/>
                    </a:lnTo>
                    <a:lnTo>
                      <a:pt x="351" y="481"/>
                    </a:lnTo>
                    <a:lnTo>
                      <a:pt x="351" y="479"/>
                    </a:lnTo>
                    <a:lnTo>
                      <a:pt x="351" y="479"/>
                    </a:lnTo>
                    <a:lnTo>
                      <a:pt x="351" y="469"/>
                    </a:lnTo>
                    <a:lnTo>
                      <a:pt x="344" y="469"/>
                    </a:lnTo>
                    <a:lnTo>
                      <a:pt x="337" y="372"/>
                    </a:lnTo>
                    <a:lnTo>
                      <a:pt x="341" y="372"/>
                    </a:lnTo>
                    <a:lnTo>
                      <a:pt x="341" y="348"/>
                    </a:lnTo>
                    <a:lnTo>
                      <a:pt x="341" y="309"/>
                    </a:lnTo>
                    <a:lnTo>
                      <a:pt x="320" y="309"/>
                    </a:lnTo>
                    <a:lnTo>
                      <a:pt x="320" y="348"/>
                    </a:lnTo>
                    <a:lnTo>
                      <a:pt x="320" y="372"/>
                    </a:lnTo>
                    <a:lnTo>
                      <a:pt x="324" y="372"/>
                    </a:lnTo>
                    <a:lnTo>
                      <a:pt x="324" y="374"/>
                    </a:lnTo>
                    <a:lnTo>
                      <a:pt x="317" y="469"/>
                    </a:lnTo>
                    <a:lnTo>
                      <a:pt x="312" y="469"/>
                    </a:lnTo>
                    <a:lnTo>
                      <a:pt x="312" y="472"/>
                    </a:lnTo>
                    <a:lnTo>
                      <a:pt x="312" y="479"/>
                    </a:lnTo>
                    <a:lnTo>
                      <a:pt x="312" y="481"/>
                    </a:lnTo>
                    <a:lnTo>
                      <a:pt x="317" y="481"/>
                    </a:lnTo>
                    <a:lnTo>
                      <a:pt x="305" y="610"/>
                    </a:lnTo>
                    <a:lnTo>
                      <a:pt x="295" y="566"/>
                    </a:lnTo>
                    <a:lnTo>
                      <a:pt x="295" y="561"/>
                    </a:lnTo>
                    <a:lnTo>
                      <a:pt x="298" y="561"/>
                    </a:lnTo>
                    <a:lnTo>
                      <a:pt x="298" y="547"/>
                    </a:lnTo>
                    <a:lnTo>
                      <a:pt x="290" y="547"/>
                    </a:lnTo>
                    <a:lnTo>
                      <a:pt x="290" y="547"/>
                    </a:lnTo>
                    <a:lnTo>
                      <a:pt x="290" y="547"/>
                    </a:lnTo>
                    <a:lnTo>
                      <a:pt x="286" y="547"/>
                    </a:lnTo>
                    <a:lnTo>
                      <a:pt x="286" y="554"/>
                    </a:lnTo>
                    <a:lnTo>
                      <a:pt x="286" y="554"/>
                    </a:lnTo>
                    <a:lnTo>
                      <a:pt x="286" y="569"/>
                    </a:lnTo>
                    <a:lnTo>
                      <a:pt x="288" y="569"/>
                    </a:lnTo>
                    <a:lnTo>
                      <a:pt x="276" y="622"/>
                    </a:lnTo>
                    <a:lnTo>
                      <a:pt x="276" y="622"/>
                    </a:lnTo>
                    <a:lnTo>
                      <a:pt x="274" y="627"/>
                    </a:lnTo>
                    <a:lnTo>
                      <a:pt x="274" y="676"/>
                    </a:lnTo>
                    <a:lnTo>
                      <a:pt x="269" y="693"/>
                    </a:lnTo>
                    <a:lnTo>
                      <a:pt x="269" y="693"/>
                    </a:lnTo>
                    <a:lnTo>
                      <a:pt x="269" y="693"/>
                    </a:lnTo>
                    <a:lnTo>
                      <a:pt x="269" y="695"/>
                    </a:lnTo>
                    <a:lnTo>
                      <a:pt x="269" y="695"/>
                    </a:lnTo>
                    <a:lnTo>
                      <a:pt x="269" y="695"/>
                    </a:lnTo>
                    <a:lnTo>
                      <a:pt x="269" y="695"/>
                    </a:lnTo>
                    <a:lnTo>
                      <a:pt x="269" y="746"/>
                    </a:lnTo>
                    <a:lnTo>
                      <a:pt x="261" y="756"/>
                    </a:lnTo>
                    <a:lnTo>
                      <a:pt x="261" y="756"/>
                    </a:lnTo>
                    <a:lnTo>
                      <a:pt x="261" y="758"/>
                    </a:lnTo>
                    <a:lnTo>
                      <a:pt x="261" y="758"/>
                    </a:lnTo>
                    <a:lnTo>
                      <a:pt x="252" y="758"/>
                    </a:lnTo>
                    <a:lnTo>
                      <a:pt x="252" y="748"/>
                    </a:lnTo>
                    <a:lnTo>
                      <a:pt x="244" y="748"/>
                    </a:lnTo>
                    <a:lnTo>
                      <a:pt x="244" y="712"/>
                    </a:lnTo>
                    <a:lnTo>
                      <a:pt x="244" y="710"/>
                    </a:lnTo>
                    <a:lnTo>
                      <a:pt x="240" y="710"/>
                    </a:lnTo>
                    <a:lnTo>
                      <a:pt x="225" y="574"/>
                    </a:lnTo>
                    <a:lnTo>
                      <a:pt x="225" y="574"/>
                    </a:lnTo>
                    <a:lnTo>
                      <a:pt x="232" y="574"/>
                    </a:lnTo>
                    <a:lnTo>
                      <a:pt x="232" y="537"/>
                    </a:lnTo>
                    <a:lnTo>
                      <a:pt x="215" y="537"/>
                    </a:lnTo>
                    <a:lnTo>
                      <a:pt x="215" y="574"/>
                    </a:lnTo>
                    <a:lnTo>
                      <a:pt x="220" y="574"/>
                    </a:lnTo>
                    <a:lnTo>
                      <a:pt x="208" y="710"/>
                    </a:lnTo>
                    <a:lnTo>
                      <a:pt x="208" y="710"/>
                    </a:lnTo>
                    <a:lnTo>
                      <a:pt x="208" y="710"/>
                    </a:lnTo>
                    <a:lnTo>
                      <a:pt x="201" y="710"/>
                    </a:lnTo>
                    <a:lnTo>
                      <a:pt x="201" y="748"/>
                    </a:lnTo>
                    <a:lnTo>
                      <a:pt x="194" y="748"/>
                    </a:lnTo>
                    <a:lnTo>
                      <a:pt x="194" y="758"/>
                    </a:lnTo>
                    <a:lnTo>
                      <a:pt x="179" y="758"/>
                    </a:lnTo>
                    <a:lnTo>
                      <a:pt x="179" y="758"/>
                    </a:lnTo>
                    <a:lnTo>
                      <a:pt x="174" y="746"/>
                    </a:lnTo>
                    <a:lnTo>
                      <a:pt x="174" y="688"/>
                    </a:lnTo>
                    <a:lnTo>
                      <a:pt x="174" y="688"/>
                    </a:lnTo>
                    <a:lnTo>
                      <a:pt x="174" y="688"/>
                    </a:lnTo>
                    <a:lnTo>
                      <a:pt x="172" y="688"/>
                    </a:lnTo>
                    <a:lnTo>
                      <a:pt x="172" y="685"/>
                    </a:lnTo>
                    <a:lnTo>
                      <a:pt x="172" y="685"/>
                    </a:lnTo>
                    <a:lnTo>
                      <a:pt x="172" y="685"/>
                    </a:lnTo>
                    <a:lnTo>
                      <a:pt x="169" y="683"/>
                    </a:lnTo>
                    <a:lnTo>
                      <a:pt x="169" y="617"/>
                    </a:lnTo>
                    <a:lnTo>
                      <a:pt x="169" y="617"/>
                    </a:lnTo>
                    <a:lnTo>
                      <a:pt x="169" y="615"/>
                    </a:lnTo>
                    <a:lnTo>
                      <a:pt x="167" y="615"/>
                    </a:lnTo>
                    <a:lnTo>
                      <a:pt x="167" y="615"/>
                    </a:lnTo>
                    <a:lnTo>
                      <a:pt x="167" y="610"/>
                    </a:lnTo>
                    <a:lnTo>
                      <a:pt x="167" y="610"/>
                    </a:lnTo>
                    <a:lnTo>
                      <a:pt x="167" y="610"/>
                    </a:lnTo>
                    <a:lnTo>
                      <a:pt x="165" y="610"/>
                    </a:lnTo>
                    <a:lnTo>
                      <a:pt x="165" y="610"/>
                    </a:lnTo>
                    <a:lnTo>
                      <a:pt x="155" y="569"/>
                    </a:lnTo>
                    <a:lnTo>
                      <a:pt x="157" y="569"/>
                    </a:lnTo>
                    <a:lnTo>
                      <a:pt x="157" y="557"/>
                    </a:lnTo>
                    <a:lnTo>
                      <a:pt x="155" y="557"/>
                    </a:lnTo>
                    <a:lnTo>
                      <a:pt x="155" y="547"/>
                    </a:lnTo>
                    <a:lnTo>
                      <a:pt x="148" y="547"/>
                    </a:lnTo>
                    <a:lnTo>
                      <a:pt x="148" y="547"/>
                    </a:lnTo>
                    <a:lnTo>
                      <a:pt x="148" y="547"/>
                    </a:lnTo>
                    <a:lnTo>
                      <a:pt x="143" y="547"/>
                    </a:lnTo>
                    <a:lnTo>
                      <a:pt x="143" y="561"/>
                    </a:lnTo>
                    <a:lnTo>
                      <a:pt x="145" y="561"/>
                    </a:lnTo>
                    <a:lnTo>
                      <a:pt x="136" y="603"/>
                    </a:lnTo>
                    <a:lnTo>
                      <a:pt x="123" y="479"/>
                    </a:lnTo>
                    <a:lnTo>
                      <a:pt x="131" y="476"/>
                    </a:lnTo>
                    <a:lnTo>
                      <a:pt x="131" y="476"/>
                    </a:lnTo>
                    <a:lnTo>
                      <a:pt x="131" y="467"/>
                    </a:lnTo>
                    <a:lnTo>
                      <a:pt x="128" y="464"/>
                    </a:lnTo>
                    <a:lnTo>
                      <a:pt x="123" y="464"/>
                    </a:lnTo>
                    <a:lnTo>
                      <a:pt x="116" y="370"/>
                    </a:lnTo>
                    <a:lnTo>
                      <a:pt x="116" y="370"/>
                    </a:lnTo>
                    <a:lnTo>
                      <a:pt x="121" y="370"/>
                    </a:lnTo>
                    <a:lnTo>
                      <a:pt x="121" y="343"/>
                    </a:lnTo>
                    <a:lnTo>
                      <a:pt x="121" y="304"/>
                    </a:lnTo>
                    <a:lnTo>
                      <a:pt x="99" y="304"/>
                    </a:lnTo>
                    <a:lnTo>
                      <a:pt x="99" y="343"/>
                    </a:lnTo>
                    <a:lnTo>
                      <a:pt x="99" y="370"/>
                    </a:lnTo>
                    <a:lnTo>
                      <a:pt x="104" y="370"/>
                    </a:lnTo>
                    <a:lnTo>
                      <a:pt x="97" y="464"/>
                    </a:lnTo>
                    <a:lnTo>
                      <a:pt x="90" y="464"/>
                    </a:lnTo>
                    <a:lnTo>
                      <a:pt x="90" y="474"/>
                    </a:lnTo>
                    <a:lnTo>
                      <a:pt x="90" y="474"/>
                    </a:lnTo>
                    <a:lnTo>
                      <a:pt x="90" y="476"/>
                    </a:lnTo>
                    <a:lnTo>
                      <a:pt x="94" y="476"/>
                    </a:lnTo>
                    <a:lnTo>
                      <a:pt x="82" y="603"/>
                    </a:lnTo>
                    <a:lnTo>
                      <a:pt x="75" y="569"/>
                    </a:lnTo>
                    <a:lnTo>
                      <a:pt x="75" y="569"/>
                    </a:lnTo>
                    <a:lnTo>
                      <a:pt x="75" y="554"/>
                    </a:lnTo>
                    <a:lnTo>
                      <a:pt x="70" y="554"/>
                    </a:lnTo>
                    <a:lnTo>
                      <a:pt x="70" y="549"/>
                    </a:lnTo>
                    <a:lnTo>
                      <a:pt x="65" y="549"/>
                    </a:lnTo>
                    <a:lnTo>
                      <a:pt x="65" y="547"/>
                    </a:lnTo>
                    <a:lnTo>
                      <a:pt x="65" y="549"/>
                    </a:lnTo>
                    <a:lnTo>
                      <a:pt x="60" y="549"/>
                    </a:lnTo>
                    <a:lnTo>
                      <a:pt x="60" y="561"/>
                    </a:lnTo>
                    <a:lnTo>
                      <a:pt x="63" y="561"/>
                    </a:lnTo>
                    <a:lnTo>
                      <a:pt x="51" y="610"/>
                    </a:lnTo>
                    <a:lnTo>
                      <a:pt x="51" y="610"/>
                    </a:lnTo>
                    <a:lnTo>
                      <a:pt x="48" y="610"/>
                    </a:lnTo>
                    <a:lnTo>
                      <a:pt x="46" y="610"/>
                    </a:lnTo>
                    <a:lnTo>
                      <a:pt x="46" y="683"/>
                    </a:lnTo>
                    <a:lnTo>
                      <a:pt x="41" y="685"/>
                    </a:lnTo>
                    <a:lnTo>
                      <a:pt x="41" y="700"/>
                    </a:lnTo>
                    <a:lnTo>
                      <a:pt x="41" y="746"/>
                    </a:lnTo>
                    <a:lnTo>
                      <a:pt x="34" y="756"/>
                    </a:lnTo>
                    <a:lnTo>
                      <a:pt x="34" y="758"/>
                    </a:lnTo>
                    <a:lnTo>
                      <a:pt x="19" y="758"/>
                    </a:lnTo>
                    <a:lnTo>
                      <a:pt x="17" y="746"/>
                    </a:lnTo>
                    <a:lnTo>
                      <a:pt x="17" y="739"/>
                    </a:lnTo>
                    <a:lnTo>
                      <a:pt x="17" y="739"/>
                    </a:lnTo>
                    <a:lnTo>
                      <a:pt x="12" y="739"/>
                    </a:lnTo>
                    <a:lnTo>
                      <a:pt x="12" y="746"/>
                    </a:lnTo>
                    <a:lnTo>
                      <a:pt x="7" y="836"/>
                    </a:lnTo>
                    <a:lnTo>
                      <a:pt x="7" y="848"/>
                    </a:lnTo>
                    <a:lnTo>
                      <a:pt x="5" y="851"/>
                    </a:lnTo>
                    <a:lnTo>
                      <a:pt x="10" y="365"/>
                    </a:lnTo>
                    <a:lnTo>
                      <a:pt x="12" y="3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5083045" y="4596926"/>
                <a:ext cx="2027498" cy="2261074"/>
              </a:xfrm>
              <a:custGeom>
                <a:avLst/>
                <a:gdLst>
                  <a:gd name="T0" fmla="*/ 1242 w 1276"/>
                  <a:gd name="T1" fmla="*/ 529 h 1423"/>
                  <a:gd name="T2" fmla="*/ 1225 w 1276"/>
                  <a:gd name="T3" fmla="*/ 527 h 1423"/>
                  <a:gd name="T4" fmla="*/ 1196 w 1276"/>
                  <a:gd name="T5" fmla="*/ 505 h 1423"/>
                  <a:gd name="T6" fmla="*/ 1172 w 1276"/>
                  <a:gd name="T7" fmla="*/ 483 h 1423"/>
                  <a:gd name="T8" fmla="*/ 1148 w 1276"/>
                  <a:gd name="T9" fmla="*/ 461 h 1423"/>
                  <a:gd name="T10" fmla="*/ 1126 w 1276"/>
                  <a:gd name="T11" fmla="*/ 439 h 1423"/>
                  <a:gd name="T12" fmla="*/ 1043 w 1276"/>
                  <a:gd name="T13" fmla="*/ 434 h 1423"/>
                  <a:gd name="T14" fmla="*/ 1005 w 1276"/>
                  <a:gd name="T15" fmla="*/ 447 h 1423"/>
                  <a:gd name="T16" fmla="*/ 985 w 1276"/>
                  <a:gd name="T17" fmla="*/ 461 h 1423"/>
                  <a:gd name="T18" fmla="*/ 981 w 1276"/>
                  <a:gd name="T19" fmla="*/ 481 h 1423"/>
                  <a:gd name="T20" fmla="*/ 959 w 1276"/>
                  <a:gd name="T21" fmla="*/ 495 h 1423"/>
                  <a:gd name="T22" fmla="*/ 939 w 1276"/>
                  <a:gd name="T23" fmla="*/ 505 h 1423"/>
                  <a:gd name="T24" fmla="*/ 937 w 1276"/>
                  <a:gd name="T25" fmla="*/ 524 h 1423"/>
                  <a:gd name="T26" fmla="*/ 913 w 1276"/>
                  <a:gd name="T27" fmla="*/ 529 h 1423"/>
                  <a:gd name="T28" fmla="*/ 840 w 1276"/>
                  <a:gd name="T29" fmla="*/ 534 h 1423"/>
                  <a:gd name="T30" fmla="*/ 840 w 1276"/>
                  <a:gd name="T31" fmla="*/ 595 h 1423"/>
                  <a:gd name="T32" fmla="*/ 765 w 1276"/>
                  <a:gd name="T33" fmla="*/ 876 h 1423"/>
                  <a:gd name="T34" fmla="*/ 763 w 1276"/>
                  <a:gd name="T35" fmla="*/ 544 h 1423"/>
                  <a:gd name="T36" fmla="*/ 690 w 1276"/>
                  <a:gd name="T37" fmla="*/ 539 h 1423"/>
                  <a:gd name="T38" fmla="*/ 668 w 1276"/>
                  <a:gd name="T39" fmla="*/ 534 h 1423"/>
                  <a:gd name="T40" fmla="*/ 661 w 1276"/>
                  <a:gd name="T41" fmla="*/ 515 h 1423"/>
                  <a:gd name="T42" fmla="*/ 646 w 1276"/>
                  <a:gd name="T43" fmla="*/ 502 h 1423"/>
                  <a:gd name="T44" fmla="*/ 625 w 1276"/>
                  <a:gd name="T45" fmla="*/ 490 h 1423"/>
                  <a:gd name="T46" fmla="*/ 617 w 1276"/>
                  <a:gd name="T47" fmla="*/ 471 h 1423"/>
                  <a:gd name="T48" fmla="*/ 600 w 1276"/>
                  <a:gd name="T49" fmla="*/ 456 h 1423"/>
                  <a:gd name="T50" fmla="*/ 559 w 1276"/>
                  <a:gd name="T51" fmla="*/ 444 h 1423"/>
                  <a:gd name="T52" fmla="*/ 482 w 1276"/>
                  <a:gd name="T53" fmla="*/ 449 h 1423"/>
                  <a:gd name="T54" fmla="*/ 460 w 1276"/>
                  <a:gd name="T55" fmla="*/ 471 h 1423"/>
                  <a:gd name="T56" fmla="*/ 436 w 1276"/>
                  <a:gd name="T57" fmla="*/ 493 h 1423"/>
                  <a:gd name="T58" fmla="*/ 411 w 1276"/>
                  <a:gd name="T59" fmla="*/ 512 h 1423"/>
                  <a:gd name="T60" fmla="*/ 385 w 1276"/>
                  <a:gd name="T61" fmla="*/ 534 h 1423"/>
                  <a:gd name="T62" fmla="*/ 382 w 1276"/>
                  <a:gd name="T63" fmla="*/ 536 h 1423"/>
                  <a:gd name="T64" fmla="*/ 322 w 1276"/>
                  <a:gd name="T65" fmla="*/ 328 h 1423"/>
                  <a:gd name="T66" fmla="*/ 264 w 1276"/>
                  <a:gd name="T67" fmla="*/ 274 h 1423"/>
                  <a:gd name="T68" fmla="*/ 201 w 1276"/>
                  <a:gd name="T69" fmla="*/ 233 h 1423"/>
                  <a:gd name="T70" fmla="*/ 179 w 1276"/>
                  <a:gd name="T71" fmla="*/ 328 h 1423"/>
                  <a:gd name="T72" fmla="*/ 181 w 1276"/>
                  <a:gd name="T73" fmla="*/ 255 h 1423"/>
                  <a:gd name="T74" fmla="*/ 179 w 1276"/>
                  <a:gd name="T75" fmla="*/ 252 h 1423"/>
                  <a:gd name="T76" fmla="*/ 181 w 1276"/>
                  <a:gd name="T77" fmla="*/ 213 h 1423"/>
                  <a:gd name="T78" fmla="*/ 179 w 1276"/>
                  <a:gd name="T79" fmla="*/ 213 h 1423"/>
                  <a:gd name="T80" fmla="*/ 181 w 1276"/>
                  <a:gd name="T81" fmla="*/ 174 h 1423"/>
                  <a:gd name="T82" fmla="*/ 179 w 1276"/>
                  <a:gd name="T83" fmla="*/ 172 h 1423"/>
                  <a:gd name="T84" fmla="*/ 116 w 1276"/>
                  <a:gd name="T85" fmla="*/ 109 h 1423"/>
                  <a:gd name="T86" fmla="*/ 29 w 1276"/>
                  <a:gd name="T87" fmla="*/ 104 h 1423"/>
                  <a:gd name="T88" fmla="*/ 29 w 1276"/>
                  <a:gd name="T89" fmla="*/ 31 h 1423"/>
                  <a:gd name="T90" fmla="*/ 29 w 1276"/>
                  <a:gd name="T91" fmla="*/ 9 h 1423"/>
                  <a:gd name="T92" fmla="*/ 29 w 1276"/>
                  <a:gd name="T93" fmla="*/ 0 h 1423"/>
                  <a:gd name="T94" fmla="*/ 0 w 1276"/>
                  <a:gd name="T95" fmla="*/ 1423 h 1423"/>
                  <a:gd name="T96" fmla="*/ 1276 w 1276"/>
                  <a:gd name="T97" fmla="*/ 534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76" h="1423">
                    <a:moveTo>
                      <a:pt x="1276" y="534"/>
                    </a:moveTo>
                    <a:lnTo>
                      <a:pt x="1242" y="529"/>
                    </a:lnTo>
                    <a:lnTo>
                      <a:pt x="1223" y="532"/>
                    </a:lnTo>
                    <a:lnTo>
                      <a:pt x="1225" y="527"/>
                    </a:lnTo>
                    <a:lnTo>
                      <a:pt x="1196" y="524"/>
                    </a:lnTo>
                    <a:lnTo>
                      <a:pt x="1196" y="505"/>
                    </a:lnTo>
                    <a:lnTo>
                      <a:pt x="1172" y="502"/>
                    </a:lnTo>
                    <a:lnTo>
                      <a:pt x="1172" y="483"/>
                    </a:lnTo>
                    <a:lnTo>
                      <a:pt x="1148" y="481"/>
                    </a:lnTo>
                    <a:lnTo>
                      <a:pt x="1148" y="461"/>
                    </a:lnTo>
                    <a:lnTo>
                      <a:pt x="1123" y="459"/>
                    </a:lnTo>
                    <a:lnTo>
                      <a:pt x="1126" y="439"/>
                    </a:lnTo>
                    <a:lnTo>
                      <a:pt x="1094" y="434"/>
                    </a:lnTo>
                    <a:lnTo>
                      <a:pt x="1043" y="434"/>
                    </a:lnTo>
                    <a:lnTo>
                      <a:pt x="1007" y="439"/>
                    </a:lnTo>
                    <a:lnTo>
                      <a:pt x="1005" y="447"/>
                    </a:lnTo>
                    <a:lnTo>
                      <a:pt x="1005" y="459"/>
                    </a:lnTo>
                    <a:lnTo>
                      <a:pt x="985" y="461"/>
                    </a:lnTo>
                    <a:lnTo>
                      <a:pt x="983" y="471"/>
                    </a:lnTo>
                    <a:lnTo>
                      <a:pt x="981" y="481"/>
                    </a:lnTo>
                    <a:lnTo>
                      <a:pt x="964" y="483"/>
                    </a:lnTo>
                    <a:lnTo>
                      <a:pt x="959" y="495"/>
                    </a:lnTo>
                    <a:lnTo>
                      <a:pt x="959" y="502"/>
                    </a:lnTo>
                    <a:lnTo>
                      <a:pt x="939" y="505"/>
                    </a:lnTo>
                    <a:lnTo>
                      <a:pt x="937" y="517"/>
                    </a:lnTo>
                    <a:lnTo>
                      <a:pt x="937" y="524"/>
                    </a:lnTo>
                    <a:lnTo>
                      <a:pt x="915" y="527"/>
                    </a:lnTo>
                    <a:lnTo>
                      <a:pt x="913" y="529"/>
                    </a:lnTo>
                    <a:lnTo>
                      <a:pt x="893" y="527"/>
                    </a:lnTo>
                    <a:lnTo>
                      <a:pt x="840" y="534"/>
                    </a:lnTo>
                    <a:lnTo>
                      <a:pt x="840" y="595"/>
                    </a:lnTo>
                    <a:lnTo>
                      <a:pt x="840" y="595"/>
                    </a:lnTo>
                    <a:lnTo>
                      <a:pt x="840" y="876"/>
                    </a:lnTo>
                    <a:lnTo>
                      <a:pt x="765" y="876"/>
                    </a:lnTo>
                    <a:lnTo>
                      <a:pt x="763" y="600"/>
                    </a:lnTo>
                    <a:lnTo>
                      <a:pt x="763" y="544"/>
                    </a:lnTo>
                    <a:lnTo>
                      <a:pt x="707" y="536"/>
                    </a:lnTo>
                    <a:lnTo>
                      <a:pt x="690" y="539"/>
                    </a:lnTo>
                    <a:lnTo>
                      <a:pt x="688" y="536"/>
                    </a:lnTo>
                    <a:lnTo>
                      <a:pt x="668" y="534"/>
                    </a:lnTo>
                    <a:lnTo>
                      <a:pt x="668" y="527"/>
                    </a:lnTo>
                    <a:lnTo>
                      <a:pt x="661" y="515"/>
                    </a:lnTo>
                    <a:lnTo>
                      <a:pt x="646" y="512"/>
                    </a:lnTo>
                    <a:lnTo>
                      <a:pt x="646" y="502"/>
                    </a:lnTo>
                    <a:lnTo>
                      <a:pt x="639" y="493"/>
                    </a:lnTo>
                    <a:lnTo>
                      <a:pt x="625" y="490"/>
                    </a:lnTo>
                    <a:lnTo>
                      <a:pt x="625" y="481"/>
                    </a:lnTo>
                    <a:lnTo>
                      <a:pt x="617" y="471"/>
                    </a:lnTo>
                    <a:lnTo>
                      <a:pt x="603" y="468"/>
                    </a:lnTo>
                    <a:lnTo>
                      <a:pt x="600" y="456"/>
                    </a:lnTo>
                    <a:lnTo>
                      <a:pt x="598" y="449"/>
                    </a:lnTo>
                    <a:lnTo>
                      <a:pt x="559" y="444"/>
                    </a:lnTo>
                    <a:lnTo>
                      <a:pt x="511" y="444"/>
                    </a:lnTo>
                    <a:lnTo>
                      <a:pt x="482" y="449"/>
                    </a:lnTo>
                    <a:lnTo>
                      <a:pt x="482" y="466"/>
                    </a:lnTo>
                    <a:lnTo>
                      <a:pt x="460" y="471"/>
                    </a:lnTo>
                    <a:lnTo>
                      <a:pt x="460" y="488"/>
                    </a:lnTo>
                    <a:lnTo>
                      <a:pt x="436" y="493"/>
                    </a:lnTo>
                    <a:lnTo>
                      <a:pt x="436" y="510"/>
                    </a:lnTo>
                    <a:lnTo>
                      <a:pt x="411" y="512"/>
                    </a:lnTo>
                    <a:lnTo>
                      <a:pt x="411" y="532"/>
                    </a:lnTo>
                    <a:lnTo>
                      <a:pt x="385" y="534"/>
                    </a:lnTo>
                    <a:lnTo>
                      <a:pt x="385" y="536"/>
                    </a:lnTo>
                    <a:lnTo>
                      <a:pt x="382" y="536"/>
                    </a:lnTo>
                    <a:lnTo>
                      <a:pt x="382" y="328"/>
                    </a:lnTo>
                    <a:lnTo>
                      <a:pt x="322" y="328"/>
                    </a:lnTo>
                    <a:lnTo>
                      <a:pt x="322" y="274"/>
                    </a:lnTo>
                    <a:lnTo>
                      <a:pt x="264" y="274"/>
                    </a:lnTo>
                    <a:lnTo>
                      <a:pt x="264" y="233"/>
                    </a:lnTo>
                    <a:lnTo>
                      <a:pt x="201" y="233"/>
                    </a:lnTo>
                    <a:lnTo>
                      <a:pt x="201" y="328"/>
                    </a:lnTo>
                    <a:lnTo>
                      <a:pt x="179" y="328"/>
                    </a:lnTo>
                    <a:lnTo>
                      <a:pt x="179" y="257"/>
                    </a:lnTo>
                    <a:lnTo>
                      <a:pt x="181" y="255"/>
                    </a:lnTo>
                    <a:lnTo>
                      <a:pt x="181" y="252"/>
                    </a:lnTo>
                    <a:lnTo>
                      <a:pt x="179" y="252"/>
                    </a:lnTo>
                    <a:lnTo>
                      <a:pt x="179" y="218"/>
                    </a:lnTo>
                    <a:lnTo>
                      <a:pt x="181" y="213"/>
                    </a:lnTo>
                    <a:lnTo>
                      <a:pt x="181" y="213"/>
                    </a:lnTo>
                    <a:lnTo>
                      <a:pt x="179" y="213"/>
                    </a:lnTo>
                    <a:lnTo>
                      <a:pt x="179" y="177"/>
                    </a:lnTo>
                    <a:lnTo>
                      <a:pt x="181" y="174"/>
                    </a:lnTo>
                    <a:lnTo>
                      <a:pt x="181" y="172"/>
                    </a:lnTo>
                    <a:lnTo>
                      <a:pt x="179" y="172"/>
                    </a:lnTo>
                    <a:lnTo>
                      <a:pt x="179" y="114"/>
                    </a:lnTo>
                    <a:lnTo>
                      <a:pt x="116" y="109"/>
                    </a:lnTo>
                    <a:lnTo>
                      <a:pt x="43" y="104"/>
                    </a:lnTo>
                    <a:lnTo>
                      <a:pt x="29" y="104"/>
                    </a:lnTo>
                    <a:lnTo>
                      <a:pt x="29" y="51"/>
                    </a:lnTo>
                    <a:lnTo>
                      <a:pt x="29" y="31"/>
                    </a:lnTo>
                    <a:lnTo>
                      <a:pt x="29" y="26"/>
                    </a:lnTo>
                    <a:lnTo>
                      <a:pt x="29" y="9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1423"/>
                    </a:lnTo>
                    <a:lnTo>
                      <a:pt x="1276" y="1423"/>
                    </a:lnTo>
                    <a:lnTo>
                      <a:pt x="1276" y="5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3047603" y="4113886"/>
                <a:ext cx="2035444" cy="2744114"/>
              </a:xfrm>
              <a:custGeom>
                <a:avLst/>
                <a:gdLst>
                  <a:gd name="T0" fmla="*/ 1281 w 1281"/>
                  <a:gd name="T1" fmla="*/ 1727 h 1727"/>
                  <a:gd name="T2" fmla="*/ 1194 w 1281"/>
                  <a:gd name="T3" fmla="*/ 304 h 1727"/>
                  <a:gd name="T4" fmla="*/ 1194 w 1281"/>
                  <a:gd name="T5" fmla="*/ 284 h 1727"/>
                  <a:gd name="T6" fmla="*/ 1194 w 1281"/>
                  <a:gd name="T7" fmla="*/ 265 h 1727"/>
                  <a:gd name="T8" fmla="*/ 1080 w 1281"/>
                  <a:gd name="T9" fmla="*/ 126 h 1727"/>
                  <a:gd name="T10" fmla="*/ 1073 w 1281"/>
                  <a:gd name="T11" fmla="*/ 80 h 1727"/>
                  <a:gd name="T12" fmla="*/ 1063 w 1281"/>
                  <a:gd name="T13" fmla="*/ 92 h 1727"/>
                  <a:gd name="T14" fmla="*/ 1063 w 1281"/>
                  <a:gd name="T15" fmla="*/ 12 h 1727"/>
                  <a:gd name="T16" fmla="*/ 1061 w 1281"/>
                  <a:gd name="T17" fmla="*/ 0 h 1727"/>
                  <a:gd name="T18" fmla="*/ 1053 w 1281"/>
                  <a:gd name="T19" fmla="*/ 92 h 1727"/>
                  <a:gd name="T20" fmla="*/ 1053 w 1281"/>
                  <a:gd name="T21" fmla="*/ 12 h 1727"/>
                  <a:gd name="T22" fmla="*/ 1048 w 1281"/>
                  <a:gd name="T23" fmla="*/ 0 h 1727"/>
                  <a:gd name="T24" fmla="*/ 1041 w 1281"/>
                  <a:gd name="T25" fmla="*/ 92 h 1727"/>
                  <a:gd name="T26" fmla="*/ 1041 w 1281"/>
                  <a:gd name="T27" fmla="*/ 12 h 1727"/>
                  <a:gd name="T28" fmla="*/ 1039 w 1281"/>
                  <a:gd name="T29" fmla="*/ 0 h 1727"/>
                  <a:gd name="T30" fmla="*/ 1031 w 1281"/>
                  <a:gd name="T31" fmla="*/ 92 h 1727"/>
                  <a:gd name="T32" fmla="*/ 1031 w 1281"/>
                  <a:gd name="T33" fmla="*/ 12 h 1727"/>
                  <a:gd name="T34" fmla="*/ 1027 w 1281"/>
                  <a:gd name="T35" fmla="*/ 0 h 1727"/>
                  <a:gd name="T36" fmla="*/ 1019 w 1281"/>
                  <a:gd name="T37" fmla="*/ 92 h 1727"/>
                  <a:gd name="T38" fmla="*/ 1019 w 1281"/>
                  <a:gd name="T39" fmla="*/ 12 h 1727"/>
                  <a:gd name="T40" fmla="*/ 1017 w 1281"/>
                  <a:gd name="T41" fmla="*/ 0 h 1727"/>
                  <a:gd name="T42" fmla="*/ 1010 w 1281"/>
                  <a:gd name="T43" fmla="*/ 92 h 1727"/>
                  <a:gd name="T44" fmla="*/ 1000 w 1281"/>
                  <a:gd name="T45" fmla="*/ 80 h 1727"/>
                  <a:gd name="T46" fmla="*/ 1000 w 1281"/>
                  <a:gd name="T47" fmla="*/ 257 h 1727"/>
                  <a:gd name="T48" fmla="*/ 1000 w 1281"/>
                  <a:gd name="T49" fmla="*/ 282 h 1727"/>
                  <a:gd name="T50" fmla="*/ 971 w 1281"/>
                  <a:gd name="T51" fmla="*/ 304 h 1727"/>
                  <a:gd name="T52" fmla="*/ 971 w 1281"/>
                  <a:gd name="T53" fmla="*/ 313 h 1727"/>
                  <a:gd name="T54" fmla="*/ 971 w 1281"/>
                  <a:gd name="T55" fmla="*/ 335 h 1727"/>
                  <a:gd name="T56" fmla="*/ 971 w 1281"/>
                  <a:gd name="T57" fmla="*/ 403 h 1727"/>
                  <a:gd name="T58" fmla="*/ 968 w 1281"/>
                  <a:gd name="T59" fmla="*/ 413 h 1727"/>
                  <a:gd name="T60" fmla="*/ 932 w 1281"/>
                  <a:gd name="T61" fmla="*/ 738 h 1727"/>
                  <a:gd name="T62" fmla="*/ 814 w 1281"/>
                  <a:gd name="T63" fmla="*/ 515 h 1727"/>
                  <a:gd name="T64" fmla="*/ 746 w 1281"/>
                  <a:gd name="T65" fmla="*/ 386 h 1727"/>
                  <a:gd name="T66" fmla="*/ 719 w 1281"/>
                  <a:gd name="T67" fmla="*/ 515 h 1727"/>
                  <a:gd name="T68" fmla="*/ 608 w 1281"/>
                  <a:gd name="T69" fmla="*/ 386 h 1727"/>
                  <a:gd name="T70" fmla="*/ 557 w 1281"/>
                  <a:gd name="T71" fmla="*/ 515 h 1727"/>
                  <a:gd name="T72" fmla="*/ 513 w 1281"/>
                  <a:gd name="T73" fmla="*/ 1195 h 1727"/>
                  <a:gd name="T74" fmla="*/ 458 w 1281"/>
                  <a:gd name="T75" fmla="*/ 1200 h 1727"/>
                  <a:gd name="T76" fmla="*/ 431 w 1281"/>
                  <a:gd name="T77" fmla="*/ 1202 h 1727"/>
                  <a:gd name="T78" fmla="*/ 412 w 1281"/>
                  <a:gd name="T79" fmla="*/ 1180 h 1727"/>
                  <a:gd name="T80" fmla="*/ 370 w 1281"/>
                  <a:gd name="T81" fmla="*/ 1207 h 1727"/>
                  <a:gd name="T82" fmla="*/ 370 w 1281"/>
                  <a:gd name="T83" fmla="*/ 1210 h 1727"/>
                  <a:gd name="T84" fmla="*/ 370 w 1281"/>
                  <a:gd name="T85" fmla="*/ 1200 h 1727"/>
                  <a:gd name="T86" fmla="*/ 322 w 1281"/>
                  <a:gd name="T87" fmla="*/ 1188 h 1727"/>
                  <a:gd name="T88" fmla="*/ 312 w 1281"/>
                  <a:gd name="T89" fmla="*/ 1202 h 1727"/>
                  <a:gd name="T90" fmla="*/ 269 w 1281"/>
                  <a:gd name="T91" fmla="*/ 1197 h 1727"/>
                  <a:gd name="T92" fmla="*/ 140 w 1281"/>
                  <a:gd name="T93" fmla="*/ 1193 h 1727"/>
                  <a:gd name="T94" fmla="*/ 0 w 1281"/>
                  <a:gd name="T95" fmla="*/ 121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81" h="1727">
                    <a:moveTo>
                      <a:pt x="0" y="1727"/>
                    </a:moveTo>
                    <a:lnTo>
                      <a:pt x="1281" y="1727"/>
                    </a:lnTo>
                    <a:lnTo>
                      <a:pt x="1281" y="304"/>
                    </a:lnTo>
                    <a:lnTo>
                      <a:pt x="1194" y="304"/>
                    </a:lnTo>
                    <a:lnTo>
                      <a:pt x="1194" y="291"/>
                    </a:lnTo>
                    <a:lnTo>
                      <a:pt x="1194" y="284"/>
                    </a:lnTo>
                    <a:lnTo>
                      <a:pt x="1194" y="267"/>
                    </a:lnTo>
                    <a:lnTo>
                      <a:pt x="1194" y="265"/>
                    </a:lnTo>
                    <a:lnTo>
                      <a:pt x="1080" y="265"/>
                    </a:lnTo>
                    <a:lnTo>
                      <a:pt x="1080" y="126"/>
                    </a:lnTo>
                    <a:lnTo>
                      <a:pt x="1080" y="80"/>
                    </a:lnTo>
                    <a:lnTo>
                      <a:pt x="1073" y="80"/>
                    </a:lnTo>
                    <a:lnTo>
                      <a:pt x="1073" y="92"/>
                    </a:lnTo>
                    <a:lnTo>
                      <a:pt x="1063" y="92"/>
                    </a:lnTo>
                    <a:lnTo>
                      <a:pt x="1063" y="12"/>
                    </a:lnTo>
                    <a:lnTo>
                      <a:pt x="1063" y="12"/>
                    </a:lnTo>
                    <a:lnTo>
                      <a:pt x="1063" y="0"/>
                    </a:lnTo>
                    <a:lnTo>
                      <a:pt x="1061" y="0"/>
                    </a:lnTo>
                    <a:lnTo>
                      <a:pt x="1061" y="92"/>
                    </a:lnTo>
                    <a:lnTo>
                      <a:pt x="1053" y="92"/>
                    </a:lnTo>
                    <a:lnTo>
                      <a:pt x="1053" y="12"/>
                    </a:lnTo>
                    <a:lnTo>
                      <a:pt x="1053" y="12"/>
                    </a:lnTo>
                    <a:lnTo>
                      <a:pt x="1053" y="0"/>
                    </a:lnTo>
                    <a:lnTo>
                      <a:pt x="1048" y="0"/>
                    </a:lnTo>
                    <a:lnTo>
                      <a:pt x="1048" y="92"/>
                    </a:lnTo>
                    <a:lnTo>
                      <a:pt x="1041" y="92"/>
                    </a:lnTo>
                    <a:lnTo>
                      <a:pt x="1041" y="12"/>
                    </a:lnTo>
                    <a:lnTo>
                      <a:pt x="1041" y="12"/>
                    </a:lnTo>
                    <a:lnTo>
                      <a:pt x="1041" y="0"/>
                    </a:lnTo>
                    <a:lnTo>
                      <a:pt x="1039" y="0"/>
                    </a:lnTo>
                    <a:lnTo>
                      <a:pt x="1039" y="92"/>
                    </a:lnTo>
                    <a:lnTo>
                      <a:pt x="1031" y="92"/>
                    </a:lnTo>
                    <a:lnTo>
                      <a:pt x="1031" y="12"/>
                    </a:lnTo>
                    <a:lnTo>
                      <a:pt x="1031" y="12"/>
                    </a:lnTo>
                    <a:lnTo>
                      <a:pt x="1029" y="0"/>
                    </a:lnTo>
                    <a:lnTo>
                      <a:pt x="1027" y="0"/>
                    </a:lnTo>
                    <a:lnTo>
                      <a:pt x="1027" y="92"/>
                    </a:lnTo>
                    <a:lnTo>
                      <a:pt x="1019" y="92"/>
                    </a:lnTo>
                    <a:lnTo>
                      <a:pt x="1019" y="12"/>
                    </a:lnTo>
                    <a:lnTo>
                      <a:pt x="1019" y="12"/>
                    </a:lnTo>
                    <a:lnTo>
                      <a:pt x="1019" y="0"/>
                    </a:lnTo>
                    <a:lnTo>
                      <a:pt x="1017" y="0"/>
                    </a:lnTo>
                    <a:lnTo>
                      <a:pt x="1017" y="92"/>
                    </a:lnTo>
                    <a:lnTo>
                      <a:pt x="1010" y="92"/>
                    </a:lnTo>
                    <a:lnTo>
                      <a:pt x="1007" y="80"/>
                    </a:lnTo>
                    <a:lnTo>
                      <a:pt x="1000" y="80"/>
                    </a:lnTo>
                    <a:lnTo>
                      <a:pt x="1000" y="253"/>
                    </a:lnTo>
                    <a:lnTo>
                      <a:pt x="1000" y="257"/>
                    </a:lnTo>
                    <a:lnTo>
                      <a:pt x="1000" y="274"/>
                    </a:lnTo>
                    <a:lnTo>
                      <a:pt x="1000" y="282"/>
                    </a:lnTo>
                    <a:lnTo>
                      <a:pt x="1000" y="304"/>
                    </a:lnTo>
                    <a:lnTo>
                      <a:pt x="971" y="304"/>
                    </a:lnTo>
                    <a:lnTo>
                      <a:pt x="971" y="308"/>
                    </a:lnTo>
                    <a:lnTo>
                      <a:pt x="971" y="313"/>
                    </a:lnTo>
                    <a:lnTo>
                      <a:pt x="971" y="333"/>
                    </a:lnTo>
                    <a:lnTo>
                      <a:pt x="971" y="335"/>
                    </a:lnTo>
                    <a:lnTo>
                      <a:pt x="971" y="355"/>
                    </a:lnTo>
                    <a:lnTo>
                      <a:pt x="971" y="403"/>
                    </a:lnTo>
                    <a:lnTo>
                      <a:pt x="968" y="403"/>
                    </a:lnTo>
                    <a:lnTo>
                      <a:pt x="968" y="413"/>
                    </a:lnTo>
                    <a:lnTo>
                      <a:pt x="932" y="413"/>
                    </a:lnTo>
                    <a:lnTo>
                      <a:pt x="932" y="738"/>
                    </a:lnTo>
                    <a:lnTo>
                      <a:pt x="814" y="738"/>
                    </a:lnTo>
                    <a:lnTo>
                      <a:pt x="814" y="515"/>
                    </a:lnTo>
                    <a:lnTo>
                      <a:pt x="746" y="515"/>
                    </a:lnTo>
                    <a:lnTo>
                      <a:pt x="746" y="386"/>
                    </a:lnTo>
                    <a:lnTo>
                      <a:pt x="719" y="386"/>
                    </a:lnTo>
                    <a:lnTo>
                      <a:pt x="719" y="515"/>
                    </a:lnTo>
                    <a:lnTo>
                      <a:pt x="608" y="515"/>
                    </a:lnTo>
                    <a:lnTo>
                      <a:pt x="608" y="386"/>
                    </a:lnTo>
                    <a:lnTo>
                      <a:pt x="557" y="386"/>
                    </a:lnTo>
                    <a:lnTo>
                      <a:pt x="557" y="515"/>
                    </a:lnTo>
                    <a:lnTo>
                      <a:pt x="513" y="515"/>
                    </a:lnTo>
                    <a:lnTo>
                      <a:pt x="513" y="1195"/>
                    </a:lnTo>
                    <a:lnTo>
                      <a:pt x="475" y="1197"/>
                    </a:lnTo>
                    <a:lnTo>
                      <a:pt x="458" y="1200"/>
                    </a:lnTo>
                    <a:lnTo>
                      <a:pt x="433" y="1202"/>
                    </a:lnTo>
                    <a:lnTo>
                      <a:pt x="431" y="1202"/>
                    </a:lnTo>
                    <a:lnTo>
                      <a:pt x="421" y="1188"/>
                    </a:lnTo>
                    <a:lnTo>
                      <a:pt x="412" y="1180"/>
                    </a:lnTo>
                    <a:lnTo>
                      <a:pt x="373" y="1200"/>
                    </a:lnTo>
                    <a:lnTo>
                      <a:pt x="370" y="1207"/>
                    </a:lnTo>
                    <a:lnTo>
                      <a:pt x="370" y="1210"/>
                    </a:lnTo>
                    <a:lnTo>
                      <a:pt x="370" y="1210"/>
                    </a:lnTo>
                    <a:lnTo>
                      <a:pt x="370" y="1207"/>
                    </a:lnTo>
                    <a:lnTo>
                      <a:pt x="370" y="1200"/>
                    </a:lnTo>
                    <a:lnTo>
                      <a:pt x="332" y="1180"/>
                    </a:lnTo>
                    <a:lnTo>
                      <a:pt x="322" y="1188"/>
                    </a:lnTo>
                    <a:lnTo>
                      <a:pt x="312" y="1202"/>
                    </a:lnTo>
                    <a:lnTo>
                      <a:pt x="312" y="1202"/>
                    </a:lnTo>
                    <a:lnTo>
                      <a:pt x="288" y="1200"/>
                    </a:lnTo>
                    <a:lnTo>
                      <a:pt x="269" y="1197"/>
                    </a:lnTo>
                    <a:lnTo>
                      <a:pt x="160" y="1193"/>
                    </a:lnTo>
                    <a:lnTo>
                      <a:pt x="140" y="1193"/>
                    </a:lnTo>
                    <a:lnTo>
                      <a:pt x="22" y="1205"/>
                    </a:lnTo>
                    <a:lnTo>
                      <a:pt x="0" y="1210"/>
                    </a:lnTo>
                    <a:lnTo>
                      <a:pt x="0" y="1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Freeform 18"/>
              <p:cNvSpPr>
                <a:spLocks noEditPoints="1"/>
              </p:cNvSpPr>
              <p:nvPr/>
            </p:nvSpPr>
            <p:spPr bwMode="auto">
              <a:xfrm>
                <a:off x="1015337" y="4202867"/>
                <a:ext cx="2032266" cy="2655133"/>
              </a:xfrm>
              <a:custGeom>
                <a:avLst/>
                <a:gdLst>
                  <a:gd name="T0" fmla="*/ 933 w 1279"/>
                  <a:gd name="T1" fmla="*/ 988 h 1671"/>
                  <a:gd name="T2" fmla="*/ 712 w 1279"/>
                  <a:gd name="T3" fmla="*/ 933 h 1671"/>
                  <a:gd name="T4" fmla="*/ 577 w 1279"/>
                  <a:gd name="T5" fmla="*/ 1207 h 1671"/>
                  <a:gd name="T6" fmla="*/ 303 w 1279"/>
                  <a:gd name="T7" fmla="*/ 1336 h 1671"/>
                  <a:gd name="T8" fmla="*/ 230 w 1279"/>
                  <a:gd name="T9" fmla="*/ 517 h 1671"/>
                  <a:gd name="T10" fmla="*/ 194 w 1279"/>
                  <a:gd name="T11" fmla="*/ 505 h 1671"/>
                  <a:gd name="T12" fmla="*/ 240 w 1279"/>
                  <a:gd name="T13" fmla="*/ 498 h 1671"/>
                  <a:gd name="T14" fmla="*/ 211 w 1279"/>
                  <a:gd name="T15" fmla="*/ 486 h 1671"/>
                  <a:gd name="T16" fmla="*/ 194 w 1279"/>
                  <a:gd name="T17" fmla="*/ 481 h 1671"/>
                  <a:gd name="T18" fmla="*/ 192 w 1279"/>
                  <a:gd name="T19" fmla="*/ 432 h 1671"/>
                  <a:gd name="T20" fmla="*/ 182 w 1279"/>
                  <a:gd name="T21" fmla="*/ 427 h 1671"/>
                  <a:gd name="T22" fmla="*/ 204 w 1279"/>
                  <a:gd name="T23" fmla="*/ 425 h 1671"/>
                  <a:gd name="T24" fmla="*/ 218 w 1279"/>
                  <a:gd name="T25" fmla="*/ 425 h 1671"/>
                  <a:gd name="T26" fmla="*/ 233 w 1279"/>
                  <a:gd name="T27" fmla="*/ 418 h 1671"/>
                  <a:gd name="T28" fmla="*/ 235 w 1279"/>
                  <a:gd name="T29" fmla="*/ 410 h 1671"/>
                  <a:gd name="T30" fmla="*/ 189 w 1279"/>
                  <a:gd name="T31" fmla="*/ 398 h 1671"/>
                  <a:gd name="T32" fmla="*/ 172 w 1279"/>
                  <a:gd name="T33" fmla="*/ 379 h 1671"/>
                  <a:gd name="T34" fmla="*/ 168 w 1279"/>
                  <a:gd name="T35" fmla="*/ 245 h 1671"/>
                  <a:gd name="T36" fmla="*/ 163 w 1279"/>
                  <a:gd name="T37" fmla="*/ 146 h 1671"/>
                  <a:gd name="T38" fmla="*/ 158 w 1279"/>
                  <a:gd name="T39" fmla="*/ 63 h 1671"/>
                  <a:gd name="T40" fmla="*/ 155 w 1279"/>
                  <a:gd name="T41" fmla="*/ 0 h 1671"/>
                  <a:gd name="T42" fmla="*/ 153 w 1279"/>
                  <a:gd name="T43" fmla="*/ 0 h 1671"/>
                  <a:gd name="T44" fmla="*/ 151 w 1279"/>
                  <a:gd name="T45" fmla="*/ 65 h 1671"/>
                  <a:gd name="T46" fmla="*/ 148 w 1279"/>
                  <a:gd name="T47" fmla="*/ 146 h 1671"/>
                  <a:gd name="T48" fmla="*/ 146 w 1279"/>
                  <a:gd name="T49" fmla="*/ 374 h 1671"/>
                  <a:gd name="T50" fmla="*/ 138 w 1279"/>
                  <a:gd name="T51" fmla="*/ 386 h 1671"/>
                  <a:gd name="T52" fmla="*/ 117 w 1279"/>
                  <a:gd name="T53" fmla="*/ 401 h 1671"/>
                  <a:gd name="T54" fmla="*/ 80 w 1279"/>
                  <a:gd name="T55" fmla="*/ 418 h 1671"/>
                  <a:gd name="T56" fmla="*/ 95 w 1279"/>
                  <a:gd name="T57" fmla="*/ 425 h 1671"/>
                  <a:gd name="T58" fmla="*/ 112 w 1279"/>
                  <a:gd name="T59" fmla="*/ 427 h 1671"/>
                  <a:gd name="T60" fmla="*/ 129 w 1279"/>
                  <a:gd name="T61" fmla="*/ 427 h 1671"/>
                  <a:gd name="T62" fmla="*/ 119 w 1279"/>
                  <a:gd name="T63" fmla="*/ 439 h 1671"/>
                  <a:gd name="T64" fmla="*/ 121 w 1279"/>
                  <a:gd name="T65" fmla="*/ 481 h 1671"/>
                  <a:gd name="T66" fmla="*/ 100 w 1279"/>
                  <a:gd name="T67" fmla="*/ 486 h 1671"/>
                  <a:gd name="T68" fmla="*/ 75 w 1279"/>
                  <a:gd name="T69" fmla="*/ 498 h 1671"/>
                  <a:gd name="T70" fmla="*/ 121 w 1279"/>
                  <a:gd name="T71" fmla="*/ 507 h 1671"/>
                  <a:gd name="T72" fmla="*/ 85 w 1279"/>
                  <a:gd name="T73" fmla="*/ 520 h 1671"/>
                  <a:gd name="T74" fmla="*/ 27 w 1279"/>
                  <a:gd name="T75" fmla="*/ 1333 h 1671"/>
                  <a:gd name="T76" fmla="*/ 126 w 1279"/>
                  <a:gd name="T77" fmla="*/ 498 h 1671"/>
                  <a:gd name="T78" fmla="*/ 121 w 1279"/>
                  <a:gd name="T79" fmla="*/ 498 h 1671"/>
                  <a:gd name="T80" fmla="*/ 121 w 1279"/>
                  <a:gd name="T81" fmla="*/ 568 h 1671"/>
                  <a:gd name="T82" fmla="*/ 119 w 1279"/>
                  <a:gd name="T83" fmla="*/ 656 h 1671"/>
                  <a:gd name="T84" fmla="*/ 138 w 1279"/>
                  <a:gd name="T85" fmla="*/ 799 h 1671"/>
                  <a:gd name="T86" fmla="*/ 124 w 1279"/>
                  <a:gd name="T87" fmla="*/ 814 h 1671"/>
                  <a:gd name="T88" fmla="*/ 119 w 1279"/>
                  <a:gd name="T89" fmla="*/ 937 h 1671"/>
                  <a:gd name="T90" fmla="*/ 141 w 1279"/>
                  <a:gd name="T91" fmla="*/ 1071 h 1671"/>
                  <a:gd name="T92" fmla="*/ 121 w 1279"/>
                  <a:gd name="T93" fmla="*/ 1188 h 1671"/>
                  <a:gd name="T94" fmla="*/ 129 w 1279"/>
                  <a:gd name="T95" fmla="*/ 1185 h 1671"/>
                  <a:gd name="T96" fmla="*/ 182 w 1279"/>
                  <a:gd name="T97" fmla="*/ 656 h 1671"/>
                  <a:gd name="T98" fmla="*/ 189 w 1279"/>
                  <a:gd name="T99" fmla="*/ 799 h 1671"/>
                  <a:gd name="T100" fmla="*/ 199 w 1279"/>
                  <a:gd name="T101" fmla="*/ 937 h 1671"/>
                  <a:gd name="T102" fmla="*/ 199 w 1279"/>
                  <a:gd name="T103" fmla="*/ 957 h 1671"/>
                  <a:gd name="T104" fmla="*/ 184 w 1279"/>
                  <a:gd name="T105" fmla="*/ 1185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79" h="1671">
                    <a:moveTo>
                      <a:pt x="1279" y="1154"/>
                    </a:moveTo>
                    <a:lnTo>
                      <a:pt x="1182" y="1178"/>
                    </a:lnTo>
                    <a:lnTo>
                      <a:pt x="1100" y="1212"/>
                    </a:lnTo>
                    <a:lnTo>
                      <a:pt x="1063" y="1212"/>
                    </a:lnTo>
                    <a:lnTo>
                      <a:pt x="1063" y="988"/>
                    </a:lnTo>
                    <a:lnTo>
                      <a:pt x="933" y="988"/>
                    </a:lnTo>
                    <a:lnTo>
                      <a:pt x="933" y="933"/>
                    </a:lnTo>
                    <a:lnTo>
                      <a:pt x="894" y="933"/>
                    </a:lnTo>
                    <a:lnTo>
                      <a:pt x="894" y="877"/>
                    </a:lnTo>
                    <a:lnTo>
                      <a:pt x="783" y="877"/>
                    </a:lnTo>
                    <a:lnTo>
                      <a:pt x="783" y="933"/>
                    </a:lnTo>
                    <a:lnTo>
                      <a:pt x="712" y="933"/>
                    </a:lnTo>
                    <a:lnTo>
                      <a:pt x="712" y="988"/>
                    </a:lnTo>
                    <a:lnTo>
                      <a:pt x="671" y="988"/>
                    </a:lnTo>
                    <a:lnTo>
                      <a:pt x="671" y="1183"/>
                    </a:lnTo>
                    <a:lnTo>
                      <a:pt x="659" y="1180"/>
                    </a:lnTo>
                    <a:lnTo>
                      <a:pt x="618" y="1188"/>
                    </a:lnTo>
                    <a:lnTo>
                      <a:pt x="577" y="1207"/>
                    </a:lnTo>
                    <a:lnTo>
                      <a:pt x="543" y="1236"/>
                    </a:lnTo>
                    <a:lnTo>
                      <a:pt x="519" y="1275"/>
                    </a:lnTo>
                    <a:lnTo>
                      <a:pt x="506" y="1309"/>
                    </a:lnTo>
                    <a:lnTo>
                      <a:pt x="315" y="1309"/>
                    </a:lnTo>
                    <a:lnTo>
                      <a:pt x="303" y="1314"/>
                    </a:lnTo>
                    <a:lnTo>
                      <a:pt x="303" y="1336"/>
                    </a:lnTo>
                    <a:lnTo>
                      <a:pt x="247" y="1333"/>
                    </a:lnTo>
                    <a:lnTo>
                      <a:pt x="243" y="520"/>
                    </a:lnTo>
                    <a:lnTo>
                      <a:pt x="243" y="520"/>
                    </a:lnTo>
                    <a:lnTo>
                      <a:pt x="240" y="520"/>
                    </a:lnTo>
                    <a:lnTo>
                      <a:pt x="235" y="517"/>
                    </a:lnTo>
                    <a:lnTo>
                      <a:pt x="230" y="517"/>
                    </a:lnTo>
                    <a:lnTo>
                      <a:pt x="230" y="517"/>
                    </a:lnTo>
                    <a:lnTo>
                      <a:pt x="230" y="510"/>
                    </a:lnTo>
                    <a:lnTo>
                      <a:pt x="228" y="507"/>
                    </a:lnTo>
                    <a:lnTo>
                      <a:pt x="221" y="507"/>
                    </a:lnTo>
                    <a:lnTo>
                      <a:pt x="209" y="507"/>
                    </a:lnTo>
                    <a:lnTo>
                      <a:pt x="194" y="505"/>
                    </a:lnTo>
                    <a:lnTo>
                      <a:pt x="184" y="505"/>
                    </a:lnTo>
                    <a:lnTo>
                      <a:pt x="184" y="500"/>
                    </a:lnTo>
                    <a:lnTo>
                      <a:pt x="192" y="500"/>
                    </a:lnTo>
                    <a:lnTo>
                      <a:pt x="211" y="500"/>
                    </a:lnTo>
                    <a:lnTo>
                      <a:pt x="228" y="498"/>
                    </a:lnTo>
                    <a:lnTo>
                      <a:pt x="240" y="498"/>
                    </a:lnTo>
                    <a:lnTo>
                      <a:pt x="247" y="495"/>
                    </a:lnTo>
                    <a:lnTo>
                      <a:pt x="247" y="493"/>
                    </a:lnTo>
                    <a:lnTo>
                      <a:pt x="247" y="490"/>
                    </a:lnTo>
                    <a:lnTo>
                      <a:pt x="240" y="488"/>
                    </a:lnTo>
                    <a:lnTo>
                      <a:pt x="228" y="486"/>
                    </a:lnTo>
                    <a:lnTo>
                      <a:pt x="211" y="486"/>
                    </a:lnTo>
                    <a:lnTo>
                      <a:pt x="189" y="486"/>
                    </a:lnTo>
                    <a:lnTo>
                      <a:pt x="184" y="486"/>
                    </a:lnTo>
                    <a:lnTo>
                      <a:pt x="184" y="483"/>
                    </a:lnTo>
                    <a:lnTo>
                      <a:pt x="187" y="483"/>
                    </a:lnTo>
                    <a:lnTo>
                      <a:pt x="192" y="481"/>
                    </a:lnTo>
                    <a:lnTo>
                      <a:pt x="194" y="481"/>
                    </a:lnTo>
                    <a:lnTo>
                      <a:pt x="194" y="478"/>
                    </a:lnTo>
                    <a:lnTo>
                      <a:pt x="194" y="469"/>
                    </a:lnTo>
                    <a:lnTo>
                      <a:pt x="192" y="459"/>
                    </a:lnTo>
                    <a:lnTo>
                      <a:pt x="192" y="449"/>
                    </a:lnTo>
                    <a:lnTo>
                      <a:pt x="192" y="439"/>
                    </a:lnTo>
                    <a:lnTo>
                      <a:pt x="192" y="432"/>
                    </a:lnTo>
                    <a:lnTo>
                      <a:pt x="192" y="430"/>
                    </a:lnTo>
                    <a:lnTo>
                      <a:pt x="192" y="430"/>
                    </a:lnTo>
                    <a:lnTo>
                      <a:pt x="189" y="427"/>
                    </a:lnTo>
                    <a:lnTo>
                      <a:pt x="184" y="427"/>
                    </a:lnTo>
                    <a:lnTo>
                      <a:pt x="182" y="427"/>
                    </a:lnTo>
                    <a:lnTo>
                      <a:pt x="182" y="427"/>
                    </a:lnTo>
                    <a:lnTo>
                      <a:pt x="184" y="427"/>
                    </a:lnTo>
                    <a:lnTo>
                      <a:pt x="189" y="427"/>
                    </a:lnTo>
                    <a:lnTo>
                      <a:pt x="189" y="427"/>
                    </a:lnTo>
                    <a:lnTo>
                      <a:pt x="199" y="427"/>
                    </a:lnTo>
                    <a:lnTo>
                      <a:pt x="204" y="425"/>
                    </a:lnTo>
                    <a:lnTo>
                      <a:pt x="204" y="425"/>
                    </a:lnTo>
                    <a:lnTo>
                      <a:pt x="204" y="425"/>
                    </a:lnTo>
                    <a:lnTo>
                      <a:pt x="209" y="425"/>
                    </a:lnTo>
                    <a:lnTo>
                      <a:pt x="214" y="425"/>
                    </a:lnTo>
                    <a:lnTo>
                      <a:pt x="214" y="425"/>
                    </a:lnTo>
                    <a:lnTo>
                      <a:pt x="214" y="425"/>
                    </a:lnTo>
                    <a:lnTo>
                      <a:pt x="218" y="425"/>
                    </a:lnTo>
                    <a:lnTo>
                      <a:pt x="221" y="422"/>
                    </a:lnTo>
                    <a:lnTo>
                      <a:pt x="221" y="422"/>
                    </a:lnTo>
                    <a:lnTo>
                      <a:pt x="221" y="422"/>
                    </a:lnTo>
                    <a:lnTo>
                      <a:pt x="221" y="422"/>
                    </a:lnTo>
                    <a:lnTo>
                      <a:pt x="230" y="418"/>
                    </a:lnTo>
                    <a:lnTo>
                      <a:pt x="233" y="418"/>
                    </a:lnTo>
                    <a:lnTo>
                      <a:pt x="233" y="418"/>
                    </a:lnTo>
                    <a:lnTo>
                      <a:pt x="235" y="415"/>
                    </a:lnTo>
                    <a:lnTo>
                      <a:pt x="235" y="413"/>
                    </a:lnTo>
                    <a:lnTo>
                      <a:pt x="235" y="413"/>
                    </a:lnTo>
                    <a:lnTo>
                      <a:pt x="235" y="410"/>
                    </a:lnTo>
                    <a:lnTo>
                      <a:pt x="235" y="410"/>
                    </a:lnTo>
                    <a:lnTo>
                      <a:pt x="221" y="403"/>
                    </a:lnTo>
                    <a:lnTo>
                      <a:pt x="218" y="403"/>
                    </a:lnTo>
                    <a:lnTo>
                      <a:pt x="209" y="401"/>
                    </a:lnTo>
                    <a:lnTo>
                      <a:pt x="197" y="401"/>
                    </a:lnTo>
                    <a:lnTo>
                      <a:pt x="194" y="401"/>
                    </a:lnTo>
                    <a:lnTo>
                      <a:pt x="189" y="398"/>
                    </a:lnTo>
                    <a:lnTo>
                      <a:pt x="187" y="396"/>
                    </a:lnTo>
                    <a:lnTo>
                      <a:pt x="182" y="393"/>
                    </a:lnTo>
                    <a:lnTo>
                      <a:pt x="180" y="391"/>
                    </a:lnTo>
                    <a:lnTo>
                      <a:pt x="177" y="386"/>
                    </a:lnTo>
                    <a:lnTo>
                      <a:pt x="175" y="381"/>
                    </a:lnTo>
                    <a:lnTo>
                      <a:pt x="172" y="379"/>
                    </a:lnTo>
                    <a:lnTo>
                      <a:pt x="170" y="374"/>
                    </a:lnTo>
                    <a:lnTo>
                      <a:pt x="170" y="374"/>
                    </a:lnTo>
                    <a:lnTo>
                      <a:pt x="168" y="374"/>
                    </a:lnTo>
                    <a:lnTo>
                      <a:pt x="168" y="374"/>
                    </a:lnTo>
                    <a:lnTo>
                      <a:pt x="168" y="245"/>
                    </a:lnTo>
                    <a:lnTo>
                      <a:pt x="168" y="245"/>
                    </a:lnTo>
                    <a:lnTo>
                      <a:pt x="165" y="243"/>
                    </a:lnTo>
                    <a:lnTo>
                      <a:pt x="165" y="243"/>
                    </a:lnTo>
                    <a:lnTo>
                      <a:pt x="163" y="243"/>
                    </a:lnTo>
                    <a:lnTo>
                      <a:pt x="163" y="146"/>
                    </a:lnTo>
                    <a:lnTo>
                      <a:pt x="163" y="146"/>
                    </a:lnTo>
                    <a:lnTo>
                      <a:pt x="163" y="146"/>
                    </a:lnTo>
                    <a:lnTo>
                      <a:pt x="160" y="146"/>
                    </a:lnTo>
                    <a:lnTo>
                      <a:pt x="160" y="146"/>
                    </a:lnTo>
                    <a:lnTo>
                      <a:pt x="160" y="65"/>
                    </a:lnTo>
                    <a:lnTo>
                      <a:pt x="160" y="63"/>
                    </a:lnTo>
                    <a:lnTo>
                      <a:pt x="158" y="63"/>
                    </a:lnTo>
                    <a:lnTo>
                      <a:pt x="158" y="63"/>
                    </a:lnTo>
                    <a:lnTo>
                      <a:pt x="158" y="63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3" y="63"/>
                    </a:lnTo>
                    <a:lnTo>
                      <a:pt x="153" y="63"/>
                    </a:lnTo>
                    <a:lnTo>
                      <a:pt x="153" y="63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146"/>
                    </a:lnTo>
                    <a:lnTo>
                      <a:pt x="151" y="146"/>
                    </a:lnTo>
                    <a:lnTo>
                      <a:pt x="151" y="146"/>
                    </a:lnTo>
                    <a:lnTo>
                      <a:pt x="148" y="146"/>
                    </a:lnTo>
                    <a:lnTo>
                      <a:pt x="148" y="146"/>
                    </a:lnTo>
                    <a:lnTo>
                      <a:pt x="148" y="243"/>
                    </a:lnTo>
                    <a:lnTo>
                      <a:pt x="148" y="243"/>
                    </a:lnTo>
                    <a:lnTo>
                      <a:pt x="146" y="245"/>
                    </a:lnTo>
                    <a:lnTo>
                      <a:pt x="146" y="245"/>
                    </a:lnTo>
                    <a:lnTo>
                      <a:pt x="146" y="374"/>
                    </a:lnTo>
                    <a:lnTo>
                      <a:pt x="146" y="374"/>
                    </a:lnTo>
                    <a:lnTo>
                      <a:pt x="143" y="374"/>
                    </a:lnTo>
                    <a:lnTo>
                      <a:pt x="143" y="374"/>
                    </a:lnTo>
                    <a:lnTo>
                      <a:pt x="141" y="379"/>
                    </a:lnTo>
                    <a:lnTo>
                      <a:pt x="141" y="384"/>
                    </a:lnTo>
                    <a:lnTo>
                      <a:pt x="138" y="386"/>
                    </a:lnTo>
                    <a:lnTo>
                      <a:pt x="136" y="391"/>
                    </a:lnTo>
                    <a:lnTo>
                      <a:pt x="131" y="393"/>
                    </a:lnTo>
                    <a:lnTo>
                      <a:pt x="129" y="396"/>
                    </a:lnTo>
                    <a:lnTo>
                      <a:pt x="124" y="398"/>
                    </a:lnTo>
                    <a:lnTo>
                      <a:pt x="121" y="401"/>
                    </a:lnTo>
                    <a:lnTo>
                      <a:pt x="117" y="401"/>
                    </a:lnTo>
                    <a:lnTo>
                      <a:pt x="105" y="403"/>
                    </a:lnTo>
                    <a:lnTo>
                      <a:pt x="97" y="403"/>
                    </a:lnTo>
                    <a:lnTo>
                      <a:pt x="92" y="405"/>
                    </a:lnTo>
                    <a:lnTo>
                      <a:pt x="80" y="413"/>
                    </a:lnTo>
                    <a:lnTo>
                      <a:pt x="80" y="413"/>
                    </a:lnTo>
                    <a:lnTo>
                      <a:pt x="80" y="418"/>
                    </a:lnTo>
                    <a:lnTo>
                      <a:pt x="80" y="418"/>
                    </a:lnTo>
                    <a:lnTo>
                      <a:pt x="80" y="420"/>
                    </a:lnTo>
                    <a:lnTo>
                      <a:pt x="85" y="420"/>
                    </a:lnTo>
                    <a:lnTo>
                      <a:pt x="95" y="425"/>
                    </a:lnTo>
                    <a:lnTo>
                      <a:pt x="95" y="425"/>
                    </a:lnTo>
                    <a:lnTo>
                      <a:pt x="95" y="425"/>
                    </a:lnTo>
                    <a:lnTo>
                      <a:pt x="100" y="425"/>
                    </a:lnTo>
                    <a:lnTo>
                      <a:pt x="100" y="425"/>
                    </a:lnTo>
                    <a:lnTo>
                      <a:pt x="102" y="425"/>
                    </a:lnTo>
                    <a:lnTo>
                      <a:pt x="102" y="425"/>
                    </a:lnTo>
                    <a:lnTo>
                      <a:pt x="107" y="427"/>
                    </a:lnTo>
                    <a:lnTo>
                      <a:pt x="112" y="427"/>
                    </a:lnTo>
                    <a:lnTo>
                      <a:pt x="112" y="427"/>
                    </a:lnTo>
                    <a:lnTo>
                      <a:pt x="119" y="427"/>
                    </a:lnTo>
                    <a:lnTo>
                      <a:pt x="124" y="427"/>
                    </a:lnTo>
                    <a:lnTo>
                      <a:pt x="124" y="427"/>
                    </a:lnTo>
                    <a:lnTo>
                      <a:pt x="124" y="427"/>
                    </a:lnTo>
                    <a:lnTo>
                      <a:pt x="129" y="427"/>
                    </a:lnTo>
                    <a:lnTo>
                      <a:pt x="129" y="427"/>
                    </a:lnTo>
                    <a:lnTo>
                      <a:pt x="126" y="430"/>
                    </a:lnTo>
                    <a:lnTo>
                      <a:pt x="121" y="430"/>
                    </a:lnTo>
                    <a:lnTo>
                      <a:pt x="119" y="430"/>
                    </a:lnTo>
                    <a:lnTo>
                      <a:pt x="119" y="432"/>
                    </a:lnTo>
                    <a:lnTo>
                      <a:pt x="119" y="439"/>
                    </a:lnTo>
                    <a:lnTo>
                      <a:pt x="119" y="449"/>
                    </a:lnTo>
                    <a:lnTo>
                      <a:pt x="119" y="459"/>
                    </a:lnTo>
                    <a:lnTo>
                      <a:pt x="119" y="469"/>
                    </a:lnTo>
                    <a:lnTo>
                      <a:pt x="119" y="478"/>
                    </a:lnTo>
                    <a:lnTo>
                      <a:pt x="119" y="481"/>
                    </a:lnTo>
                    <a:lnTo>
                      <a:pt x="121" y="481"/>
                    </a:lnTo>
                    <a:lnTo>
                      <a:pt x="124" y="483"/>
                    </a:lnTo>
                    <a:lnTo>
                      <a:pt x="129" y="483"/>
                    </a:lnTo>
                    <a:lnTo>
                      <a:pt x="131" y="483"/>
                    </a:lnTo>
                    <a:lnTo>
                      <a:pt x="131" y="486"/>
                    </a:lnTo>
                    <a:lnTo>
                      <a:pt x="119" y="486"/>
                    </a:lnTo>
                    <a:lnTo>
                      <a:pt x="100" y="486"/>
                    </a:lnTo>
                    <a:lnTo>
                      <a:pt x="83" y="488"/>
                    </a:lnTo>
                    <a:lnTo>
                      <a:pt x="73" y="490"/>
                    </a:lnTo>
                    <a:lnTo>
                      <a:pt x="66" y="490"/>
                    </a:lnTo>
                    <a:lnTo>
                      <a:pt x="66" y="495"/>
                    </a:lnTo>
                    <a:lnTo>
                      <a:pt x="68" y="498"/>
                    </a:lnTo>
                    <a:lnTo>
                      <a:pt x="75" y="498"/>
                    </a:lnTo>
                    <a:lnTo>
                      <a:pt x="88" y="500"/>
                    </a:lnTo>
                    <a:lnTo>
                      <a:pt x="105" y="500"/>
                    </a:lnTo>
                    <a:lnTo>
                      <a:pt x="124" y="500"/>
                    </a:lnTo>
                    <a:lnTo>
                      <a:pt x="131" y="500"/>
                    </a:lnTo>
                    <a:lnTo>
                      <a:pt x="131" y="505"/>
                    </a:lnTo>
                    <a:lnTo>
                      <a:pt x="121" y="507"/>
                    </a:lnTo>
                    <a:lnTo>
                      <a:pt x="107" y="507"/>
                    </a:lnTo>
                    <a:lnTo>
                      <a:pt x="95" y="507"/>
                    </a:lnTo>
                    <a:lnTo>
                      <a:pt x="88" y="510"/>
                    </a:lnTo>
                    <a:lnTo>
                      <a:pt x="88" y="510"/>
                    </a:lnTo>
                    <a:lnTo>
                      <a:pt x="88" y="520"/>
                    </a:lnTo>
                    <a:lnTo>
                      <a:pt x="85" y="520"/>
                    </a:lnTo>
                    <a:lnTo>
                      <a:pt x="80" y="520"/>
                    </a:lnTo>
                    <a:lnTo>
                      <a:pt x="75" y="520"/>
                    </a:lnTo>
                    <a:lnTo>
                      <a:pt x="73" y="520"/>
                    </a:lnTo>
                    <a:lnTo>
                      <a:pt x="73" y="520"/>
                    </a:lnTo>
                    <a:lnTo>
                      <a:pt x="78" y="1331"/>
                    </a:lnTo>
                    <a:lnTo>
                      <a:pt x="27" y="1333"/>
                    </a:lnTo>
                    <a:lnTo>
                      <a:pt x="27" y="1350"/>
                    </a:lnTo>
                    <a:lnTo>
                      <a:pt x="0" y="1353"/>
                    </a:lnTo>
                    <a:lnTo>
                      <a:pt x="0" y="1671"/>
                    </a:lnTo>
                    <a:lnTo>
                      <a:pt x="1279" y="1671"/>
                    </a:lnTo>
                    <a:lnTo>
                      <a:pt x="1279" y="1154"/>
                    </a:lnTo>
                    <a:close/>
                    <a:moveTo>
                      <a:pt x="126" y="498"/>
                    </a:moveTo>
                    <a:lnTo>
                      <a:pt x="124" y="498"/>
                    </a:lnTo>
                    <a:lnTo>
                      <a:pt x="121" y="498"/>
                    </a:lnTo>
                    <a:lnTo>
                      <a:pt x="119" y="498"/>
                    </a:lnTo>
                    <a:lnTo>
                      <a:pt x="117" y="498"/>
                    </a:lnTo>
                    <a:lnTo>
                      <a:pt x="119" y="498"/>
                    </a:lnTo>
                    <a:lnTo>
                      <a:pt x="121" y="498"/>
                    </a:lnTo>
                    <a:lnTo>
                      <a:pt x="124" y="498"/>
                    </a:lnTo>
                    <a:lnTo>
                      <a:pt x="126" y="498"/>
                    </a:lnTo>
                    <a:lnTo>
                      <a:pt x="131" y="498"/>
                    </a:lnTo>
                    <a:lnTo>
                      <a:pt x="126" y="498"/>
                    </a:lnTo>
                    <a:close/>
                    <a:moveTo>
                      <a:pt x="117" y="568"/>
                    </a:moveTo>
                    <a:lnTo>
                      <a:pt x="121" y="568"/>
                    </a:lnTo>
                    <a:lnTo>
                      <a:pt x="131" y="568"/>
                    </a:lnTo>
                    <a:lnTo>
                      <a:pt x="138" y="568"/>
                    </a:lnTo>
                    <a:lnTo>
                      <a:pt x="138" y="656"/>
                    </a:lnTo>
                    <a:lnTo>
                      <a:pt x="134" y="656"/>
                    </a:lnTo>
                    <a:lnTo>
                      <a:pt x="124" y="656"/>
                    </a:lnTo>
                    <a:lnTo>
                      <a:pt x="119" y="656"/>
                    </a:lnTo>
                    <a:lnTo>
                      <a:pt x="117" y="568"/>
                    </a:lnTo>
                    <a:close/>
                    <a:moveTo>
                      <a:pt x="119" y="673"/>
                    </a:moveTo>
                    <a:lnTo>
                      <a:pt x="126" y="673"/>
                    </a:lnTo>
                    <a:lnTo>
                      <a:pt x="136" y="673"/>
                    </a:lnTo>
                    <a:lnTo>
                      <a:pt x="138" y="673"/>
                    </a:lnTo>
                    <a:lnTo>
                      <a:pt x="138" y="799"/>
                    </a:lnTo>
                    <a:lnTo>
                      <a:pt x="136" y="799"/>
                    </a:lnTo>
                    <a:lnTo>
                      <a:pt x="126" y="799"/>
                    </a:lnTo>
                    <a:lnTo>
                      <a:pt x="119" y="799"/>
                    </a:lnTo>
                    <a:lnTo>
                      <a:pt x="119" y="673"/>
                    </a:lnTo>
                    <a:close/>
                    <a:moveTo>
                      <a:pt x="119" y="814"/>
                    </a:moveTo>
                    <a:lnTo>
                      <a:pt x="124" y="814"/>
                    </a:lnTo>
                    <a:lnTo>
                      <a:pt x="136" y="814"/>
                    </a:lnTo>
                    <a:lnTo>
                      <a:pt x="141" y="814"/>
                    </a:lnTo>
                    <a:lnTo>
                      <a:pt x="141" y="937"/>
                    </a:lnTo>
                    <a:lnTo>
                      <a:pt x="136" y="937"/>
                    </a:lnTo>
                    <a:lnTo>
                      <a:pt x="129" y="937"/>
                    </a:lnTo>
                    <a:lnTo>
                      <a:pt x="119" y="937"/>
                    </a:lnTo>
                    <a:lnTo>
                      <a:pt x="119" y="814"/>
                    </a:lnTo>
                    <a:close/>
                    <a:moveTo>
                      <a:pt x="119" y="957"/>
                    </a:moveTo>
                    <a:lnTo>
                      <a:pt x="126" y="957"/>
                    </a:lnTo>
                    <a:lnTo>
                      <a:pt x="136" y="957"/>
                    </a:lnTo>
                    <a:lnTo>
                      <a:pt x="141" y="957"/>
                    </a:lnTo>
                    <a:lnTo>
                      <a:pt x="141" y="1071"/>
                    </a:lnTo>
                    <a:lnTo>
                      <a:pt x="138" y="1071"/>
                    </a:lnTo>
                    <a:lnTo>
                      <a:pt x="129" y="1071"/>
                    </a:lnTo>
                    <a:lnTo>
                      <a:pt x="121" y="1073"/>
                    </a:lnTo>
                    <a:lnTo>
                      <a:pt x="119" y="957"/>
                    </a:lnTo>
                    <a:close/>
                    <a:moveTo>
                      <a:pt x="129" y="1185"/>
                    </a:moveTo>
                    <a:lnTo>
                      <a:pt x="121" y="1188"/>
                    </a:lnTo>
                    <a:lnTo>
                      <a:pt x="121" y="1095"/>
                    </a:lnTo>
                    <a:lnTo>
                      <a:pt x="126" y="1095"/>
                    </a:lnTo>
                    <a:lnTo>
                      <a:pt x="136" y="1095"/>
                    </a:lnTo>
                    <a:lnTo>
                      <a:pt x="141" y="1095"/>
                    </a:lnTo>
                    <a:lnTo>
                      <a:pt x="141" y="1185"/>
                    </a:lnTo>
                    <a:lnTo>
                      <a:pt x="129" y="1185"/>
                    </a:lnTo>
                    <a:close/>
                    <a:moveTo>
                      <a:pt x="182" y="568"/>
                    </a:moveTo>
                    <a:lnTo>
                      <a:pt x="189" y="568"/>
                    </a:lnTo>
                    <a:lnTo>
                      <a:pt x="197" y="568"/>
                    </a:lnTo>
                    <a:lnTo>
                      <a:pt x="197" y="656"/>
                    </a:lnTo>
                    <a:lnTo>
                      <a:pt x="194" y="656"/>
                    </a:lnTo>
                    <a:lnTo>
                      <a:pt x="182" y="656"/>
                    </a:lnTo>
                    <a:lnTo>
                      <a:pt x="182" y="568"/>
                    </a:lnTo>
                    <a:close/>
                    <a:moveTo>
                      <a:pt x="182" y="673"/>
                    </a:moveTo>
                    <a:lnTo>
                      <a:pt x="189" y="673"/>
                    </a:lnTo>
                    <a:lnTo>
                      <a:pt x="197" y="673"/>
                    </a:lnTo>
                    <a:lnTo>
                      <a:pt x="199" y="799"/>
                    </a:lnTo>
                    <a:lnTo>
                      <a:pt x="189" y="799"/>
                    </a:lnTo>
                    <a:lnTo>
                      <a:pt x="182" y="799"/>
                    </a:lnTo>
                    <a:lnTo>
                      <a:pt x="182" y="673"/>
                    </a:lnTo>
                    <a:close/>
                    <a:moveTo>
                      <a:pt x="182" y="814"/>
                    </a:moveTo>
                    <a:lnTo>
                      <a:pt x="194" y="814"/>
                    </a:lnTo>
                    <a:lnTo>
                      <a:pt x="199" y="814"/>
                    </a:lnTo>
                    <a:lnTo>
                      <a:pt x="199" y="937"/>
                    </a:lnTo>
                    <a:lnTo>
                      <a:pt x="192" y="937"/>
                    </a:lnTo>
                    <a:lnTo>
                      <a:pt x="184" y="937"/>
                    </a:lnTo>
                    <a:lnTo>
                      <a:pt x="182" y="814"/>
                    </a:lnTo>
                    <a:close/>
                    <a:moveTo>
                      <a:pt x="184" y="957"/>
                    </a:moveTo>
                    <a:lnTo>
                      <a:pt x="194" y="957"/>
                    </a:lnTo>
                    <a:lnTo>
                      <a:pt x="199" y="957"/>
                    </a:lnTo>
                    <a:lnTo>
                      <a:pt x="199" y="1071"/>
                    </a:lnTo>
                    <a:lnTo>
                      <a:pt x="192" y="1071"/>
                    </a:lnTo>
                    <a:lnTo>
                      <a:pt x="184" y="1071"/>
                    </a:lnTo>
                    <a:lnTo>
                      <a:pt x="184" y="957"/>
                    </a:lnTo>
                    <a:close/>
                    <a:moveTo>
                      <a:pt x="199" y="1188"/>
                    </a:moveTo>
                    <a:lnTo>
                      <a:pt x="184" y="1185"/>
                    </a:lnTo>
                    <a:lnTo>
                      <a:pt x="184" y="1098"/>
                    </a:lnTo>
                    <a:lnTo>
                      <a:pt x="197" y="1098"/>
                    </a:lnTo>
                    <a:lnTo>
                      <a:pt x="199" y="1098"/>
                    </a:lnTo>
                    <a:lnTo>
                      <a:pt x="201" y="1188"/>
                    </a:lnTo>
                    <a:lnTo>
                      <a:pt x="199" y="1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104745" y="5484162"/>
              <a:ext cx="5087255" cy="1373837"/>
              <a:chOff x="1015337" y="4113886"/>
              <a:chExt cx="10161327" cy="2744114"/>
            </a:xfrm>
            <a:grpFill/>
          </p:grpSpPr>
          <p:sp>
            <p:nvSpPr>
              <p:cNvPr id="9" name="Freeform 14"/>
              <p:cNvSpPr>
                <a:spLocks noEditPoints="1"/>
              </p:cNvSpPr>
              <p:nvPr/>
            </p:nvSpPr>
            <p:spPr bwMode="auto">
              <a:xfrm>
                <a:off x="9141220" y="4353817"/>
                <a:ext cx="2035444" cy="2504183"/>
              </a:xfrm>
              <a:custGeom>
                <a:avLst/>
                <a:gdLst>
                  <a:gd name="T0" fmla="*/ 1247 w 1281"/>
                  <a:gd name="T1" fmla="*/ 1059 h 1576"/>
                  <a:gd name="T2" fmla="*/ 1063 w 1281"/>
                  <a:gd name="T3" fmla="*/ 1107 h 1576"/>
                  <a:gd name="T4" fmla="*/ 1010 w 1281"/>
                  <a:gd name="T5" fmla="*/ 634 h 1576"/>
                  <a:gd name="T6" fmla="*/ 879 w 1281"/>
                  <a:gd name="T7" fmla="*/ 801 h 1576"/>
                  <a:gd name="T8" fmla="*/ 831 w 1281"/>
                  <a:gd name="T9" fmla="*/ 306 h 1576"/>
                  <a:gd name="T10" fmla="*/ 882 w 1281"/>
                  <a:gd name="T11" fmla="*/ 296 h 1576"/>
                  <a:gd name="T12" fmla="*/ 882 w 1281"/>
                  <a:gd name="T13" fmla="*/ 264 h 1576"/>
                  <a:gd name="T14" fmla="*/ 884 w 1281"/>
                  <a:gd name="T15" fmla="*/ 245 h 1576"/>
                  <a:gd name="T16" fmla="*/ 879 w 1281"/>
                  <a:gd name="T17" fmla="*/ 89 h 1576"/>
                  <a:gd name="T18" fmla="*/ 877 w 1281"/>
                  <a:gd name="T19" fmla="*/ 143 h 1576"/>
                  <a:gd name="T20" fmla="*/ 795 w 1281"/>
                  <a:gd name="T21" fmla="*/ 111 h 1576"/>
                  <a:gd name="T22" fmla="*/ 790 w 1281"/>
                  <a:gd name="T23" fmla="*/ 145 h 1576"/>
                  <a:gd name="T24" fmla="*/ 710 w 1281"/>
                  <a:gd name="T25" fmla="*/ 114 h 1576"/>
                  <a:gd name="T26" fmla="*/ 703 w 1281"/>
                  <a:gd name="T27" fmla="*/ 89 h 1576"/>
                  <a:gd name="T28" fmla="*/ 623 w 1281"/>
                  <a:gd name="T29" fmla="*/ 153 h 1576"/>
                  <a:gd name="T30" fmla="*/ 615 w 1281"/>
                  <a:gd name="T31" fmla="*/ 153 h 1576"/>
                  <a:gd name="T32" fmla="*/ 615 w 1281"/>
                  <a:gd name="T33" fmla="*/ 89 h 1576"/>
                  <a:gd name="T34" fmla="*/ 536 w 1281"/>
                  <a:gd name="T35" fmla="*/ 153 h 1576"/>
                  <a:gd name="T36" fmla="*/ 528 w 1281"/>
                  <a:gd name="T37" fmla="*/ 153 h 1576"/>
                  <a:gd name="T38" fmla="*/ 526 w 1281"/>
                  <a:gd name="T39" fmla="*/ 0 h 1576"/>
                  <a:gd name="T40" fmla="*/ 521 w 1281"/>
                  <a:gd name="T41" fmla="*/ 145 h 1576"/>
                  <a:gd name="T42" fmla="*/ 499 w 1281"/>
                  <a:gd name="T43" fmla="*/ 189 h 1576"/>
                  <a:gd name="T44" fmla="*/ 468 w 1281"/>
                  <a:gd name="T45" fmla="*/ 191 h 1576"/>
                  <a:gd name="T46" fmla="*/ 448 w 1281"/>
                  <a:gd name="T47" fmla="*/ 191 h 1576"/>
                  <a:gd name="T48" fmla="*/ 429 w 1281"/>
                  <a:gd name="T49" fmla="*/ 194 h 1576"/>
                  <a:gd name="T50" fmla="*/ 412 w 1281"/>
                  <a:gd name="T51" fmla="*/ 196 h 1576"/>
                  <a:gd name="T52" fmla="*/ 395 w 1281"/>
                  <a:gd name="T53" fmla="*/ 199 h 1576"/>
                  <a:gd name="T54" fmla="*/ 366 w 1281"/>
                  <a:gd name="T55" fmla="*/ 206 h 1576"/>
                  <a:gd name="T56" fmla="*/ 354 w 1281"/>
                  <a:gd name="T57" fmla="*/ 208 h 1576"/>
                  <a:gd name="T58" fmla="*/ 347 w 1281"/>
                  <a:gd name="T59" fmla="*/ 213 h 1576"/>
                  <a:gd name="T60" fmla="*/ 342 w 1281"/>
                  <a:gd name="T61" fmla="*/ 216 h 1576"/>
                  <a:gd name="T62" fmla="*/ 342 w 1281"/>
                  <a:gd name="T63" fmla="*/ 216 h 1576"/>
                  <a:gd name="T64" fmla="*/ 337 w 1281"/>
                  <a:gd name="T65" fmla="*/ 221 h 1576"/>
                  <a:gd name="T66" fmla="*/ 339 w 1281"/>
                  <a:gd name="T67" fmla="*/ 228 h 1576"/>
                  <a:gd name="T68" fmla="*/ 337 w 1281"/>
                  <a:gd name="T69" fmla="*/ 223 h 1576"/>
                  <a:gd name="T70" fmla="*/ 337 w 1281"/>
                  <a:gd name="T71" fmla="*/ 228 h 1576"/>
                  <a:gd name="T72" fmla="*/ 339 w 1281"/>
                  <a:gd name="T73" fmla="*/ 230 h 1576"/>
                  <a:gd name="T74" fmla="*/ 342 w 1281"/>
                  <a:gd name="T75" fmla="*/ 233 h 1576"/>
                  <a:gd name="T76" fmla="*/ 344 w 1281"/>
                  <a:gd name="T77" fmla="*/ 238 h 1576"/>
                  <a:gd name="T78" fmla="*/ 352 w 1281"/>
                  <a:gd name="T79" fmla="*/ 240 h 1576"/>
                  <a:gd name="T80" fmla="*/ 359 w 1281"/>
                  <a:gd name="T81" fmla="*/ 242 h 1576"/>
                  <a:gd name="T82" fmla="*/ 368 w 1281"/>
                  <a:gd name="T83" fmla="*/ 245 h 1576"/>
                  <a:gd name="T84" fmla="*/ 378 w 1281"/>
                  <a:gd name="T85" fmla="*/ 247 h 1576"/>
                  <a:gd name="T86" fmla="*/ 390 w 1281"/>
                  <a:gd name="T87" fmla="*/ 250 h 1576"/>
                  <a:gd name="T88" fmla="*/ 400 w 1281"/>
                  <a:gd name="T89" fmla="*/ 252 h 1576"/>
                  <a:gd name="T90" fmla="*/ 402 w 1281"/>
                  <a:gd name="T91" fmla="*/ 310 h 1576"/>
                  <a:gd name="T92" fmla="*/ 402 w 1281"/>
                  <a:gd name="T93" fmla="*/ 371 h 1576"/>
                  <a:gd name="T94" fmla="*/ 402 w 1281"/>
                  <a:gd name="T95" fmla="*/ 400 h 1576"/>
                  <a:gd name="T96" fmla="*/ 400 w 1281"/>
                  <a:gd name="T97" fmla="*/ 1260 h 1576"/>
                  <a:gd name="T98" fmla="*/ 90 w 1281"/>
                  <a:gd name="T99" fmla="*/ 383 h 1576"/>
                  <a:gd name="T100" fmla="*/ 10 w 1281"/>
                  <a:gd name="T101" fmla="*/ 1224 h 1576"/>
                  <a:gd name="T102" fmla="*/ 1281 w 1281"/>
                  <a:gd name="T103" fmla="*/ 1576 h 1576"/>
                  <a:gd name="T104" fmla="*/ 352 w 1281"/>
                  <a:gd name="T105" fmla="*/ 228 h 1576"/>
                  <a:gd name="T106" fmla="*/ 342 w 1281"/>
                  <a:gd name="T107" fmla="*/ 225 h 1576"/>
                  <a:gd name="T108" fmla="*/ 342 w 1281"/>
                  <a:gd name="T109" fmla="*/ 228 h 1576"/>
                  <a:gd name="T110" fmla="*/ 410 w 1281"/>
                  <a:gd name="T111" fmla="*/ 199 h 1576"/>
                  <a:gd name="T112" fmla="*/ 412 w 1281"/>
                  <a:gd name="T113" fmla="*/ 206 h 1576"/>
                  <a:gd name="T114" fmla="*/ 419 w 1281"/>
                  <a:gd name="T115" fmla="*/ 211 h 1576"/>
                  <a:gd name="T116" fmla="*/ 427 w 1281"/>
                  <a:gd name="T117" fmla="*/ 196 h 1576"/>
                  <a:gd name="T118" fmla="*/ 429 w 1281"/>
                  <a:gd name="T119" fmla="*/ 204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81" h="1576">
                    <a:moveTo>
                      <a:pt x="1281" y="1017"/>
                    </a:moveTo>
                    <a:lnTo>
                      <a:pt x="1277" y="1022"/>
                    </a:lnTo>
                    <a:lnTo>
                      <a:pt x="1264" y="1032"/>
                    </a:lnTo>
                    <a:lnTo>
                      <a:pt x="1255" y="1044"/>
                    </a:lnTo>
                    <a:lnTo>
                      <a:pt x="1247" y="1059"/>
                    </a:lnTo>
                    <a:lnTo>
                      <a:pt x="1240" y="1073"/>
                    </a:lnTo>
                    <a:lnTo>
                      <a:pt x="1235" y="1090"/>
                    </a:lnTo>
                    <a:lnTo>
                      <a:pt x="1235" y="1102"/>
                    </a:lnTo>
                    <a:lnTo>
                      <a:pt x="1063" y="1102"/>
                    </a:lnTo>
                    <a:lnTo>
                      <a:pt x="1063" y="1107"/>
                    </a:lnTo>
                    <a:lnTo>
                      <a:pt x="1071" y="1107"/>
                    </a:lnTo>
                    <a:lnTo>
                      <a:pt x="1071" y="1134"/>
                    </a:lnTo>
                    <a:lnTo>
                      <a:pt x="1051" y="1134"/>
                    </a:lnTo>
                    <a:lnTo>
                      <a:pt x="1051" y="634"/>
                    </a:lnTo>
                    <a:lnTo>
                      <a:pt x="1010" y="634"/>
                    </a:lnTo>
                    <a:lnTo>
                      <a:pt x="1010" y="602"/>
                    </a:lnTo>
                    <a:lnTo>
                      <a:pt x="925" y="602"/>
                    </a:lnTo>
                    <a:lnTo>
                      <a:pt x="925" y="634"/>
                    </a:lnTo>
                    <a:lnTo>
                      <a:pt x="879" y="634"/>
                    </a:lnTo>
                    <a:lnTo>
                      <a:pt x="879" y="801"/>
                    </a:lnTo>
                    <a:lnTo>
                      <a:pt x="848" y="801"/>
                    </a:lnTo>
                    <a:lnTo>
                      <a:pt x="848" y="825"/>
                    </a:lnTo>
                    <a:lnTo>
                      <a:pt x="831" y="825"/>
                    </a:lnTo>
                    <a:lnTo>
                      <a:pt x="831" y="495"/>
                    </a:lnTo>
                    <a:lnTo>
                      <a:pt x="831" y="306"/>
                    </a:lnTo>
                    <a:lnTo>
                      <a:pt x="872" y="306"/>
                    </a:lnTo>
                    <a:lnTo>
                      <a:pt x="872" y="306"/>
                    </a:lnTo>
                    <a:lnTo>
                      <a:pt x="872" y="306"/>
                    </a:lnTo>
                    <a:lnTo>
                      <a:pt x="882" y="306"/>
                    </a:lnTo>
                    <a:lnTo>
                      <a:pt x="882" y="296"/>
                    </a:lnTo>
                    <a:lnTo>
                      <a:pt x="884" y="296"/>
                    </a:lnTo>
                    <a:lnTo>
                      <a:pt x="887" y="289"/>
                    </a:lnTo>
                    <a:lnTo>
                      <a:pt x="887" y="281"/>
                    </a:lnTo>
                    <a:lnTo>
                      <a:pt x="882" y="281"/>
                    </a:lnTo>
                    <a:lnTo>
                      <a:pt x="882" y="264"/>
                    </a:lnTo>
                    <a:lnTo>
                      <a:pt x="884" y="264"/>
                    </a:lnTo>
                    <a:lnTo>
                      <a:pt x="884" y="262"/>
                    </a:lnTo>
                    <a:lnTo>
                      <a:pt x="884" y="247"/>
                    </a:lnTo>
                    <a:lnTo>
                      <a:pt x="884" y="247"/>
                    </a:lnTo>
                    <a:lnTo>
                      <a:pt x="884" y="245"/>
                    </a:lnTo>
                    <a:lnTo>
                      <a:pt x="884" y="143"/>
                    </a:lnTo>
                    <a:lnTo>
                      <a:pt x="882" y="143"/>
                    </a:lnTo>
                    <a:lnTo>
                      <a:pt x="882" y="89"/>
                    </a:lnTo>
                    <a:lnTo>
                      <a:pt x="879" y="89"/>
                    </a:lnTo>
                    <a:lnTo>
                      <a:pt x="879" y="89"/>
                    </a:lnTo>
                    <a:lnTo>
                      <a:pt x="879" y="111"/>
                    </a:lnTo>
                    <a:lnTo>
                      <a:pt x="877" y="111"/>
                    </a:lnTo>
                    <a:lnTo>
                      <a:pt x="877" y="111"/>
                    </a:lnTo>
                    <a:lnTo>
                      <a:pt x="877" y="143"/>
                    </a:lnTo>
                    <a:lnTo>
                      <a:pt x="877" y="143"/>
                    </a:lnTo>
                    <a:lnTo>
                      <a:pt x="877" y="145"/>
                    </a:lnTo>
                    <a:lnTo>
                      <a:pt x="877" y="150"/>
                    </a:lnTo>
                    <a:lnTo>
                      <a:pt x="795" y="150"/>
                    </a:lnTo>
                    <a:lnTo>
                      <a:pt x="795" y="114"/>
                    </a:lnTo>
                    <a:lnTo>
                      <a:pt x="795" y="111"/>
                    </a:lnTo>
                    <a:lnTo>
                      <a:pt x="792" y="111"/>
                    </a:lnTo>
                    <a:lnTo>
                      <a:pt x="792" y="89"/>
                    </a:lnTo>
                    <a:lnTo>
                      <a:pt x="792" y="89"/>
                    </a:lnTo>
                    <a:lnTo>
                      <a:pt x="790" y="89"/>
                    </a:lnTo>
                    <a:lnTo>
                      <a:pt x="790" y="145"/>
                    </a:lnTo>
                    <a:lnTo>
                      <a:pt x="787" y="145"/>
                    </a:lnTo>
                    <a:lnTo>
                      <a:pt x="787" y="150"/>
                    </a:lnTo>
                    <a:lnTo>
                      <a:pt x="710" y="150"/>
                    </a:lnTo>
                    <a:lnTo>
                      <a:pt x="710" y="114"/>
                    </a:lnTo>
                    <a:lnTo>
                      <a:pt x="710" y="114"/>
                    </a:lnTo>
                    <a:lnTo>
                      <a:pt x="705" y="114"/>
                    </a:lnTo>
                    <a:lnTo>
                      <a:pt x="705" y="145"/>
                    </a:lnTo>
                    <a:lnTo>
                      <a:pt x="705" y="145"/>
                    </a:lnTo>
                    <a:lnTo>
                      <a:pt x="705" y="89"/>
                    </a:lnTo>
                    <a:lnTo>
                      <a:pt x="703" y="89"/>
                    </a:lnTo>
                    <a:lnTo>
                      <a:pt x="700" y="89"/>
                    </a:lnTo>
                    <a:lnTo>
                      <a:pt x="700" y="145"/>
                    </a:lnTo>
                    <a:lnTo>
                      <a:pt x="698" y="145"/>
                    </a:lnTo>
                    <a:lnTo>
                      <a:pt x="698" y="150"/>
                    </a:lnTo>
                    <a:lnTo>
                      <a:pt x="623" y="153"/>
                    </a:lnTo>
                    <a:lnTo>
                      <a:pt x="623" y="114"/>
                    </a:lnTo>
                    <a:lnTo>
                      <a:pt x="623" y="114"/>
                    </a:lnTo>
                    <a:lnTo>
                      <a:pt x="618" y="114"/>
                    </a:lnTo>
                    <a:lnTo>
                      <a:pt x="618" y="153"/>
                    </a:lnTo>
                    <a:lnTo>
                      <a:pt x="615" y="153"/>
                    </a:lnTo>
                    <a:lnTo>
                      <a:pt x="615" y="148"/>
                    </a:lnTo>
                    <a:lnTo>
                      <a:pt x="615" y="145"/>
                    </a:lnTo>
                    <a:lnTo>
                      <a:pt x="615" y="145"/>
                    </a:lnTo>
                    <a:lnTo>
                      <a:pt x="615" y="92"/>
                    </a:lnTo>
                    <a:lnTo>
                      <a:pt x="615" y="89"/>
                    </a:lnTo>
                    <a:lnTo>
                      <a:pt x="611" y="89"/>
                    </a:lnTo>
                    <a:lnTo>
                      <a:pt x="611" y="145"/>
                    </a:lnTo>
                    <a:lnTo>
                      <a:pt x="608" y="145"/>
                    </a:lnTo>
                    <a:lnTo>
                      <a:pt x="608" y="153"/>
                    </a:lnTo>
                    <a:lnTo>
                      <a:pt x="536" y="153"/>
                    </a:lnTo>
                    <a:lnTo>
                      <a:pt x="536" y="114"/>
                    </a:lnTo>
                    <a:lnTo>
                      <a:pt x="536" y="114"/>
                    </a:lnTo>
                    <a:lnTo>
                      <a:pt x="533" y="114"/>
                    </a:lnTo>
                    <a:lnTo>
                      <a:pt x="533" y="153"/>
                    </a:lnTo>
                    <a:lnTo>
                      <a:pt x="528" y="153"/>
                    </a:lnTo>
                    <a:lnTo>
                      <a:pt x="528" y="148"/>
                    </a:lnTo>
                    <a:lnTo>
                      <a:pt x="526" y="145"/>
                    </a:lnTo>
                    <a:lnTo>
                      <a:pt x="526" y="145"/>
                    </a:lnTo>
                    <a:lnTo>
                      <a:pt x="526" y="2"/>
                    </a:lnTo>
                    <a:lnTo>
                      <a:pt x="526" y="0"/>
                    </a:lnTo>
                    <a:lnTo>
                      <a:pt x="521" y="0"/>
                    </a:lnTo>
                    <a:lnTo>
                      <a:pt x="521" y="92"/>
                    </a:lnTo>
                    <a:lnTo>
                      <a:pt x="521" y="92"/>
                    </a:lnTo>
                    <a:lnTo>
                      <a:pt x="521" y="145"/>
                    </a:lnTo>
                    <a:lnTo>
                      <a:pt x="521" y="145"/>
                    </a:lnTo>
                    <a:lnTo>
                      <a:pt x="521" y="187"/>
                    </a:lnTo>
                    <a:lnTo>
                      <a:pt x="511" y="189"/>
                    </a:lnTo>
                    <a:lnTo>
                      <a:pt x="511" y="189"/>
                    </a:lnTo>
                    <a:lnTo>
                      <a:pt x="509" y="189"/>
                    </a:lnTo>
                    <a:lnTo>
                      <a:pt x="499" y="189"/>
                    </a:lnTo>
                    <a:lnTo>
                      <a:pt x="490" y="189"/>
                    </a:lnTo>
                    <a:lnTo>
                      <a:pt x="490" y="189"/>
                    </a:lnTo>
                    <a:lnTo>
                      <a:pt x="487" y="189"/>
                    </a:lnTo>
                    <a:lnTo>
                      <a:pt x="477" y="189"/>
                    </a:lnTo>
                    <a:lnTo>
                      <a:pt x="468" y="191"/>
                    </a:lnTo>
                    <a:lnTo>
                      <a:pt x="468" y="191"/>
                    </a:lnTo>
                    <a:lnTo>
                      <a:pt x="465" y="191"/>
                    </a:lnTo>
                    <a:lnTo>
                      <a:pt x="465" y="191"/>
                    </a:lnTo>
                    <a:lnTo>
                      <a:pt x="456" y="191"/>
                    </a:lnTo>
                    <a:lnTo>
                      <a:pt x="448" y="191"/>
                    </a:lnTo>
                    <a:lnTo>
                      <a:pt x="448" y="191"/>
                    </a:lnTo>
                    <a:lnTo>
                      <a:pt x="446" y="191"/>
                    </a:lnTo>
                    <a:lnTo>
                      <a:pt x="439" y="194"/>
                    </a:lnTo>
                    <a:lnTo>
                      <a:pt x="429" y="194"/>
                    </a:lnTo>
                    <a:lnTo>
                      <a:pt x="429" y="194"/>
                    </a:lnTo>
                    <a:lnTo>
                      <a:pt x="429" y="194"/>
                    </a:lnTo>
                    <a:lnTo>
                      <a:pt x="419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12" y="196"/>
                    </a:lnTo>
                    <a:lnTo>
                      <a:pt x="405" y="199"/>
                    </a:lnTo>
                    <a:lnTo>
                      <a:pt x="398" y="199"/>
                    </a:lnTo>
                    <a:lnTo>
                      <a:pt x="395" y="199"/>
                    </a:lnTo>
                    <a:lnTo>
                      <a:pt x="390" y="201"/>
                    </a:lnTo>
                    <a:lnTo>
                      <a:pt x="383" y="201"/>
                    </a:lnTo>
                    <a:lnTo>
                      <a:pt x="383" y="201"/>
                    </a:lnTo>
                    <a:lnTo>
                      <a:pt x="376" y="204"/>
                    </a:lnTo>
                    <a:lnTo>
                      <a:pt x="366" y="206"/>
                    </a:lnTo>
                    <a:lnTo>
                      <a:pt x="356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54" y="208"/>
                    </a:lnTo>
                    <a:lnTo>
                      <a:pt x="349" y="211"/>
                    </a:lnTo>
                    <a:lnTo>
                      <a:pt x="349" y="211"/>
                    </a:lnTo>
                    <a:lnTo>
                      <a:pt x="347" y="213"/>
                    </a:lnTo>
                    <a:lnTo>
                      <a:pt x="347" y="213"/>
                    </a:lnTo>
                    <a:lnTo>
                      <a:pt x="347" y="213"/>
                    </a:lnTo>
                    <a:lnTo>
                      <a:pt x="344" y="213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39" y="218"/>
                    </a:lnTo>
                    <a:lnTo>
                      <a:pt x="339" y="218"/>
                    </a:lnTo>
                    <a:lnTo>
                      <a:pt x="339" y="218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42" y="216"/>
                    </a:lnTo>
                    <a:lnTo>
                      <a:pt x="339" y="218"/>
                    </a:lnTo>
                    <a:lnTo>
                      <a:pt x="339" y="218"/>
                    </a:lnTo>
                    <a:lnTo>
                      <a:pt x="337" y="221"/>
                    </a:lnTo>
                    <a:lnTo>
                      <a:pt x="337" y="221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5"/>
                    </a:lnTo>
                    <a:lnTo>
                      <a:pt x="337" y="225"/>
                    </a:lnTo>
                    <a:lnTo>
                      <a:pt x="339" y="228"/>
                    </a:lnTo>
                    <a:lnTo>
                      <a:pt x="337" y="225"/>
                    </a:lnTo>
                    <a:lnTo>
                      <a:pt x="337" y="225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3"/>
                    </a:lnTo>
                    <a:lnTo>
                      <a:pt x="337" y="225"/>
                    </a:lnTo>
                    <a:lnTo>
                      <a:pt x="337" y="225"/>
                    </a:lnTo>
                    <a:lnTo>
                      <a:pt x="337" y="228"/>
                    </a:lnTo>
                    <a:lnTo>
                      <a:pt x="337" y="228"/>
                    </a:lnTo>
                    <a:lnTo>
                      <a:pt x="337" y="228"/>
                    </a:lnTo>
                    <a:lnTo>
                      <a:pt x="337" y="228"/>
                    </a:lnTo>
                    <a:lnTo>
                      <a:pt x="337" y="230"/>
                    </a:lnTo>
                    <a:lnTo>
                      <a:pt x="339" y="230"/>
                    </a:lnTo>
                    <a:lnTo>
                      <a:pt x="339" y="233"/>
                    </a:lnTo>
                    <a:lnTo>
                      <a:pt x="339" y="233"/>
                    </a:lnTo>
                    <a:lnTo>
                      <a:pt x="339" y="233"/>
                    </a:lnTo>
                    <a:lnTo>
                      <a:pt x="339" y="233"/>
                    </a:lnTo>
                    <a:lnTo>
                      <a:pt x="342" y="233"/>
                    </a:lnTo>
                    <a:lnTo>
                      <a:pt x="342" y="235"/>
                    </a:lnTo>
                    <a:lnTo>
                      <a:pt x="342" y="235"/>
                    </a:lnTo>
                    <a:lnTo>
                      <a:pt x="344" y="238"/>
                    </a:lnTo>
                    <a:lnTo>
                      <a:pt x="344" y="238"/>
                    </a:lnTo>
                    <a:lnTo>
                      <a:pt x="344" y="238"/>
                    </a:lnTo>
                    <a:lnTo>
                      <a:pt x="347" y="238"/>
                    </a:lnTo>
                    <a:lnTo>
                      <a:pt x="347" y="238"/>
                    </a:lnTo>
                    <a:lnTo>
                      <a:pt x="349" y="238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2" y="240"/>
                    </a:lnTo>
                    <a:lnTo>
                      <a:pt x="356" y="242"/>
                    </a:lnTo>
                    <a:lnTo>
                      <a:pt x="359" y="242"/>
                    </a:lnTo>
                    <a:lnTo>
                      <a:pt x="359" y="242"/>
                    </a:lnTo>
                    <a:lnTo>
                      <a:pt x="359" y="242"/>
                    </a:lnTo>
                    <a:lnTo>
                      <a:pt x="359" y="242"/>
                    </a:lnTo>
                    <a:lnTo>
                      <a:pt x="364" y="245"/>
                    </a:lnTo>
                    <a:lnTo>
                      <a:pt x="368" y="245"/>
                    </a:lnTo>
                    <a:lnTo>
                      <a:pt x="368" y="245"/>
                    </a:lnTo>
                    <a:lnTo>
                      <a:pt x="368" y="245"/>
                    </a:lnTo>
                    <a:lnTo>
                      <a:pt x="368" y="245"/>
                    </a:lnTo>
                    <a:lnTo>
                      <a:pt x="373" y="247"/>
                    </a:lnTo>
                    <a:lnTo>
                      <a:pt x="378" y="247"/>
                    </a:lnTo>
                    <a:lnTo>
                      <a:pt x="378" y="247"/>
                    </a:lnTo>
                    <a:lnTo>
                      <a:pt x="381" y="247"/>
                    </a:lnTo>
                    <a:lnTo>
                      <a:pt x="381" y="247"/>
                    </a:lnTo>
                    <a:lnTo>
                      <a:pt x="385" y="250"/>
                    </a:lnTo>
                    <a:lnTo>
                      <a:pt x="390" y="250"/>
                    </a:lnTo>
                    <a:lnTo>
                      <a:pt x="390" y="250"/>
                    </a:lnTo>
                    <a:lnTo>
                      <a:pt x="393" y="250"/>
                    </a:lnTo>
                    <a:lnTo>
                      <a:pt x="393" y="250"/>
                    </a:lnTo>
                    <a:lnTo>
                      <a:pt x="398" y="252"/>
                    </a:lnTo>
                    <a:lnTo>
                      <a:pt x="400" y="252"/>
                    </a:lnTo>
                    <a:lnTo>
                      <a:pt x="460" y="262"/>
                    </a:lnTo>
                    <a:lnTo>
                      <a:pt x="460" y="301"/>
                    </a:lnTo>
                    <a:lnTo>
                      <a:pt x="436" y="303"/>
                    </a:lnTo>
                    <a:lnTo>
                      <a:pt x="417" y="308"/>
                    </a:lnTo>
                    <a:lnTo>
                      <a:pt x="402" y="310"/>
                    </a:lnTo>
                    <a:lnTo>
                      <a:pt x="398" y="315"/>
                    </a:lnTo>
                    <a:lnTo>
                      <a:pt x="398" y="337"/>
                    </a:lnTo>
                    <a:lnTo>
                      <a:pt x="402" y="342"/>
                    </a:lnTo>
                    <a:lnTo>
                      <a:pt x="402" y="342"/>
                    </a:lnTo>
                    <a:lnTo>
                      <a:pt x="402" y="371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402" y="381"/>
                    </a:lnTo>
                    <a:lnTo>
                      <a:pt x="402" y="381"/>
                    </a:lnTo>
                    <a:lnTo>
                      <a:pt x="402" y="400"/>
                    </a:lnTo>
                    <a:lnTo>
                      <a:pt x="398" y="403"/>
                    </a:lnTo>
                    <a:lnTo>
                      <a:pt x="398" y="412"/>
                    </a:lnTo>
                    <a:lnTo>
                      <a:pt x="402" y="417"/>
                    </a:lnTo>
                    <a:lnTo>
                      <a:pt x="402" y="417"/>
                    </a:lnTo>
                    <a:lnTo>
                      <a:pt x="400" y="1260"/>
                    </a:lnTo>
                    <a:lnTo>
                      <a:pt x="378" y="1260"/>
                    </a:lnTo>
                    <a:lnTo>
                      <a:pt x="376" y="415"/>
                    </a:lnTo>
                    <a:lnTo>
                      <a:pt x="315" y="415"/>
                    </a:lnTo>
                    <a:lnTo>
                      <a:pt x="315" y="383"/>
                    </a:lnTo>
                    <a:lnTo>
                      <a:pt x="90" y="383"/>
                    </a:lnTo>
                    <a:lnTo>
                      <a:pt x="75" y="415"/>
                    </a:lnTo>
                    <a:lnTo>
                      <a:pt x="42" y="415"/>
                    </a:lnTo>
                    <a:lnTo>
                      <a:pt x="17" y="473"/>
                    </a:lnTo>
                    <a:lnTo>
                      <a:pt x="17" y="1224"/>
                    </a:lnTo>
                    <a:lnTo>
                      <a:pt x="10" y="1224"/>
                    </a:lnTo>
                    <a:lnTo>
                      <a:pt x="10" y="1221"/>
                    </a:lnTo>
                    <a:lnTo>
                      <a:pt x="5" y="1219"/>
                    </a:lnTo>
                    <a:lnTo>
                      <a:pt x="0" y="1219"/>
                    </a:lnTo>
                    <a:lnTo>
                      <a:pt x="0" y="1576"/>
                    </a:lnTo>
                    <a:lnTo>
                      <a:pt x="1281" y="1576"/>
                    </a:lnTo>
                    <a:lnTo>
                      <a:pt x="1281" y="1017"/>
                    </a:lnTo>
                    <a:close/>
                    <a:moveTo>
                      <a:pt x="342" y="225"/>
                    </a:moveTo>
                    <a:lnTo>
                      <a:pt x="344" y="225"/>
                    </a:lnTo>
                    <a:lnTo>
                      <a:pt x="344" y="225"/>
                    </a:lnTo>
                    <a:lnTo>
                      <a:pt x="352" y="228"/>
                    </a:lnTo>
                    <a:lnTo>
                      <a:pt x="344" y="225"/>
                    </a:lnTo>
                    <a:lnTo>
                      <a:pt x="344" y="225"/>
                    </a:lnTo>
                    <a:lnTo>
                      <a:pt x="342" y="225"/>
                    </a:lnTo>
                    <a:lnTo>
                      <a:pt x="342" y="223"/>
                    </a:lnTo>
                    <a:lnTo>
                      <a:pt x="342" y="225"/>
                    </a:lnTo>
                    <a:close/>
                    <a:moveTo>
                      <a:pt x="342" y="228"/>
                    </a:moveTo>
                    <a:lnTo>
                      <a:pt x="342" y="228"/>
                    </a:lnTo>
                    <a:lnTo>
                      <a:pt x="339" y="228"/>
                    </a:lnTo>
                    <a:lnTo>
                      <a:pt x="342" y="228"/>
                    </a:lnTo>
                    <a:lnTo>
                      <a:pt x="342" y="228"/>
                    </a:lnTo>
                    <a:lnTo>
                      <a:pt x="361" y="233"/>
                    </a:lnTo>
                    <a:lnTo>
                      <a:pt x="342" y="228"/>
                    </a:lnTo>
                    <a:close/>
                    <a:moveTo>
                      <a:pt x="410" y="199"/>
                    </a:moveTo>
                    <a:lnTo>
                      <a:pt x="410" y="201"/>
                    </a:lnTo>
                    <a:lnTo>
                      <a:pt x="410" y="199"/>
                    </a:lnTo>
                    <a:lnTo>
                      <a:pt x="410" y="199"/>
                    </a:lnTo>
                    <a:lnTo>
                      <a:pt x="410" y="199"/>
                    </a:lnTo>
                    <a:close/>
                    <a:moveTo>
                      <a:pt x="414" y="208"/>
                    </a:moveTo>
                    <a:lnTo>
                      <a:pt x="412" y="206"/>
                    </a:lnTo>
                    <a:lnTo>
                      <a:pt x="412" y="206"/>
                    </a:lnTo>
                    <a:lnTo>
                      <a:pt x="412" y="206"/>
                    </a:lnTo>
                    <a:lnTo>
                      <a:pt x="412" y="206"/>
                    </a:lnTo>
                    <a:lnTo>
                      <a:pt x="412" y="206"/>
                    </a:lnTo>
                    <a:lnTo>
                      <a:pt x="414" y="208"/>
                    </a:lnTo>
                    <a:lnTo>
                      <a:pt x="419" y="211"/>
                    </a:lnTo>
                    <a:lnTo>
                      <a:pt x="414" y="208"/>
                    </a:lnTo>
                    <a:close/>
                    <a:moveTo>
                      <a:pt x="427" y="199"/>
                    </a:moveTo>
                    <a:lnTo>
                      <a:pt x="427" y="196"/>
                    </a:lnTo>
                    <a:lnTo>
                      <a:pt x="429" y="196"/>
                    </a:lnTo>
                    <a:lnTo>
                      <a:pt x="427" y="196"/>
                    </a:lnTo>
                    <a:lnTo>
                      <a:pt x="427" y="199"/>
                    </a:lnTo>
                    <a:close/>
                    <a:moveTo>
                      <a:pt x="429" y="206"/>
                    </a:moveTo>
                    <a:lnTo>
                      <a:pt x="429" y="204"/>
                    </a:lnTo>
                    <a:lnTo>
                      <a:pt x="429" y="204"/>
                    </a:lnTo>
                    <a:lnTo>
                      <a:pt x="429" y="204"/>
                    </a:lnTo>
                    <a:lnTo>
                      <a:pt x="429" y="206"/>
                    </a:lnTo>
                    <a:lnTo>
                      <a:pt x="431" y="206"/>
                    </a:lnTo>
                    <a:lnTo>
                      <a:pt x="429" y="2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15"/>
              <p:cNvSpPr>
                <a:spLocks/>
              </p:cNvSpPr>
              <p:nvPr/>
            </p:nvSpPr>
            <p:spPr bwMode="auto">
              <a:xfrm>
                <a:off x="7110544" y="4962385"/>
                <a:ext cx="2030676" cy="1895615"/>
              </a:xfrm>
              <a:custGeom>
                <a:avLst/>
                <a:gdLst>
                  <a:gd name="T0" fmla="*/ 1278 w 1278"/>
                  <a:gd name="T1" fmla="*/ 836 h 1193"/>
                  <a:gd name="T2" fmla="*/ 1271 w 1278"/>
                  <a:gd name="T3" fmla="*/ 819 h 1193"/>
                  <a:gd name="T4" fmla="*/ 1252 w 1278"/>
                  <a:gd name="T5" fmla="*/ 821 h 1193"/>
                  <a:gd name="T6" fmla="*/ 1242 w 1278"/>
                  <a:gd name="T7" fmla="*/ 807 h 1193"/>
                  <a:gd name="T8" fmla="*/ 1206 w 1278"/>
                  <a:gd name="T9" fmla="*/ 700 h 1193"/>
                  <a:gd name="T10" fmla="*/ 1167 w 1278"/>
                  <a:gd name="T11" fmla="*/ 693 h 1193"/>
                  <a:gd name="T12" fmla="*/ 1126 w 1278"/>
                  <a:gd name="T13" fmla="*/ 651 h 1193"/>
                  <a:gd name="T14" fmla="*/ 1075 w 1278"/>
                  <a:gd name="T15" fmla="*/ 598 h 1193"/>
                  <a:gd name="T16" fmla="*/ 1068 w 1278"/>
                  <a:gd name="T17" fmla="*/ 586 h 1193"/>
                  <a:gd name="T18" fmla="*/ 1053 w 1278"/>
                  <a:gd name="T19" fmla="*/ 566 h 1193"/>
                  <a:gd name="T20" fmla="*/ 1048 w 1278"/>
                  <a:gd name="T21" fmla="*/ 581 h 1193"/>
                  <a:gd name="T22" fmla="*/ 1034 w 1278"/>
                  <a:gd name="T23" fmla="*/ 593 h 1193"/>
                  <a:gd name="T24" fmla="*/ 1034 w 1278"/>
                  <a:gd name="T25" fmla="*/ 625 h 1193"/>
                  <a:gd name="T26" fmla="*/ 956 w 1278"/>
                  <a:gd name="T27" fmla="*/ 685 h 1193"/>
                  <a:gd name="T28" fmla="*/ 925 w 1278"/>
                  <a:gd name="T29" fmla="*/ 695 h 1193"/>
                  <a:gd name="T30" fmla="*/ 884 w 1278"/>
                  <a:gd name="T31" fmla="*/ 824 h 1193"/>
                  <a:gd name="T32" fmla="*/ 864 w 1278"/>
                  <a:gd name="T33" fmla="*/ 807 h 1193"/>
                  <a:gd name="T34" fmla="*/ 850 w 1278"/>
                  <a:gd name="T35" fmla="*/ 838 h 1193"/>
                  <a:gd name="T36" fmla="*/ 833 w 1278"/>
                  <a:gd name="T37" fmla="*/ 819 h 1193"/>
                  <a:gd name="T38" fmla="*/ 814 w 1278"/>
                  <a:gd name="T39" fmla="*/ 841 h 1193"/>
                  <a:gd name="T40" fmla="*/ 751 w 1278"/>
                  <a:gd name="T41" fmla="*/ 32 h 1193"/>
                  <a:gd name="T42" fmla="*/ 445 w 1278"/>
                  <a:gd name="T43" fmla="*/ 855 h 1193"/>
                  <a:gd name="T44" fmla="*/ 431 w 1278"/>
                  <a:gd name="T45" fmla="*/ 739 h 1193"/>
                  <a:gd name="T46" fmla="*/ 404 w 1278"/>
                  <a:gd name="T47" fmla="*/ 756 h 1193"/>
                  <a:gd name="T48" fmla="*/ 378 w 1278"/>
                  <a:gd name="T49" fmla="*/ 561 h 1193"/>
                  <a:gd name="T50" fmla="*/ 375 w 1278"/>
                  <a:gd name="T51" fmla="*/ 547 h 1193"/>
                  <a:gd name="T52" fmla="*/ 368 w 1278"/>
                  <a:gd name="T53" fmla="*/ 569 h 1193"/>
                  <a:gd name="T54" fmla="*/ 351 w 1278"/>
                  <a:gd name="T55" fmla="*/ 479 h 1193"/>
                  <a:gd name="T56" fmla="*/ 341 w 1278"/>
                  <a:gd name="T57" fmla="*/ 348 h 1193"/>
                  <a:gd name="T58" fmla="*/ 324 w 1278"/>
                  <a:gd name="T59" fmla="*/ 372 h 1193"/>
                  <a:gd name="T60" fmla="*/ 312 w 1278"/>
                  <a:gd name="T61" fmla="*/ 479 h 1193"/>
                  <a:gd name="T62" fmla="*/ 295 w 1278"/>
                  <a:gd name="T63" fmla="*/ 561 h 1193"/>
                  <a:gd name="T64" fmla="*/ 290 w 1278"/>
                  <a:gd name="T65" fmla="*/ 547 h 1193"/>
                  <a:gd name="T66" fmla="*/ 288 w 1278"/>
                  <a:gd name="T67" fmla="*/ 569 h 1193"/>
                  <a:gd name="T68" fmla="*/ 269 w 1278"/>
                  <a:gd name="T69" fmla="*/ 693 h 1193"/>
                  <a:gd name="T70" fmla="*/ 269 w 1278"/>
                  <a:gd name="T71" fmla="*/ 695 h 1193"/>
                  <a:gd name="T72" fmla="*/ 261 w 1278"/>
                  <a:gd name="T73" fmla="*/ 758 h 1193"/>
                  <a:gd name="T74" fmla="*/ 244 w 1278"/>
                  <a:gd name="T75" fmla="*/ 712 h 1193"/>
                  <a:gd name="T76" fmla="*/ 232 w 1278"/>
                  <a:gd name="T77" fmla="*/ 574 h 1193"/>
                  <a:gd name="T78" fmla="*/ 208 w 1278"/>
                  <a:gd name="T79" fmla="*/ 710 h 1193"/>
                  <a:gd name="T80" fmla="*/ 194 w 1278"/>
                  <a:gd name="T81" fmla="*/ 748 h 1193"/>
                  <a:gd name="T82" fmla="*/ 174 w 1278"/>
                  <a:gd name="T83" fmla="*/ 688 h 1193"/>
                  <a:gd name="T84" fmla="*/ 172 w 1278"/>
                  <a:gd name="T85" fmla="*/ 685 h 1193"/>
                  <a:gd name="T86" fmla="*/ 169 w 1278"/>
                  <a:gd name="T87" fmla="*/ 615 h 1193"/>
                  <a:gd name="T88" fmla="*/ 167 w 1278"/>
                  <a:gd name="T89" fmla="*/ 610 h 1193"/>
                  <a:gd name="T90" fmla="*/ 157 w 1278"/>
                  <a:gd name="T91" fmla="*/ 557 h 1193"/>
                  <a:gd name="T92" fmla="*/ 148 w 1278"/>
                  <a:gd name="T93" fmla="*/ 547 h 1193"/>
                  <a:gd name="T94" fmla="*/ 123 w 1278"/>
                  <a:gd name="T95" fmla="*/ 479 h 1193"/>
                  <a:gd name="T96" fmla="*/ 123 w 1278"/>
                  <a:gd name="T97" fmla="*/ 464 h 1193"/>
                  <a:gd name="T98" fmla="*/ 121 w 1278"/>
                  <a:gd name="T99" fmla="*/ 304 h 1193"/>
                  <a:gd name="T100" fmla="*/ 97 w 1278"/>
                  <a:gd name="T101" fmla="*/ 464 h 1193"/>
                  <a:gd name="T102" fmla="*/ 94 w 1278"/>
                  <a:gd name="T103" fmla="*/ 476 h 1193"/>
                  <a:gd name="T104" fmla="*/ 70 w 1278"/>
                  <a:gd name="T105" fmla="*/ 554 h 1193"/>
                  <a:gd name="T106" fmla="*/ 60 w 1278"/>
                  <a:gd name="T107" fmla="*/ 549 h 1193"/>
                  <a:gd name="T108" fmla="*/ 48 w 1278"/>
                  <a:gd name="T109" fmla="*/ 610 h 1193"/>
                  <a:gd name="T110" fmla="*/ 41 w 1278"/>
                  <a:gd name="T111" fmla="*/ 746 h 1193"/>
                  <a:gd name="T112" fmla="*/ 17 w 1278"/>
                  <a:gd name="T113" fmla="*/ 739 h 1193"/>
                  <a:gd name="T114" fmla="*/ 7 w 1278"/>
                  <a:gd name="T115" fmla="*/ 848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8" h="1193">
                    <a:moveTo>
                      <a:pt x="12" y="306"/>
                    </a:moveTo>
                    <a:lnTo>
                      <a:pt x="0" y="304"/>
                    </a:lnTo>
                    <a:lnTo>
                      <a:pt x="0" y="1193"/>
                    </a:lnTo>
                    <a:lnTo>
                      <a:pt x="1278" y="1193"/>
                    </a:lnTo>
                    <a:lnTo>
                      <a:pt x="1278" y="836"/>
                    </a:lnTo>
                    <a:lnTo>
                      <a:pt x="1274" y="836"/>
                    </a:lnTo>
                    <a:lnTo>
                      <a:pt x="1274" y="819"/>
                    </a:lnTo>
                    <a:lnTo>
                      <a:pt x="1271" y="819"/>
                    </a:lnTo>
                    <a:lnTo>
                      <a:pt x="1271" y="819"/>
                    </a:lnTo>
                    <a:lnTo>
                      <a:pt x="1271" y="819"/>
                    </a:lnTo>
                    <a:lnTo>
                      <a:pt x="1269" y="819"/>
                    </a:lnTo>
                    <a:lnTo>
                      <a:pt x="1269" y="836"/>
                    </a:lnTo>
                    <a:lnTo>
                      <a:pt x="1257" y="836"/>
                    </a:lnTo>
                    <a:lnTo>
                      <a:pt x="1257" y="824"/>
                    </a:lnTo>
                    <a:lnTo>
                      <a:pt x="1252" y="821"/>
                    </a:lnTo>
                    <a:lnTo>
                      <a:pt x="1245" y="821"/>
                    </a:lnTo>
                    <a:lnTo>
                      <a:pt x="1245" y="807"/>
                    </a:lnTo>
                    <a:lnTo>
                      <a:pt x="1242" y="807"/>
                    </a:lnTo>
                    <a:lnTo>
                      <a:pt x="1242" y="807"/>
                    </a:lnTo>
                    <a:lnTo>
                      <a:pt x="1242" y="807"/>
                    </a:lnTo>
                    <a:lnTo>
                      <a:pt x="1240" y="807"/>
                    </a:lnTo>
                    <a:lnTo>
                      <a:pt x="1240" y="821"/>
                    </a:lnTo>
                    <a:lnTo>
                      <a:pt x="1220" y="821"/>
                    </a:lnTo>
                    <a:lnTo>
                      <a:pt x="1223" y="702"/>
                    </a:lnTo>
                    <a:lnTo>
                      <a:pt x="1206" y="700"/>
                    </a:lnTo>
                    <a:lnTo>
                      <a:pt x="1182" y="700"/>
                    </a:lnTo>
                    <a:lnTo>
                      <a:pt x="1174" y="695"/>
                    </a:lnTo>
                    <a:lnTo>
                      <a:pt x="1174" y="695"/>
                    </a:lnTo>
                    <a:lnTo>
                      <a:pt x="1172" y="695"/>
                    </a:lnTo>
                    <a:lnTo>
                      <a:pt x="1167" y="693"/>
                    </a:lnTo>
                    <a:lnTo>
                      <a:pt x="1167" y="688"/>
                    </a:lnTo>
                    <a:lnTo>
                      <a:pt x="1155" y="685"/>
                    </a:lnTo>
                    <a:lnTo>
                      <a:pt x="1150" y="685"/>
                    </a:lnTo>
                    <a:lnTo>
                      <a:pt x="1140" y="668"/>
                    </a:lnTo>
                    <a:lnTo>
                      <a:pt x="1126" y="651"/>
                    </a:lnTo>
                    <a:lnTo>
                      <a:pt x="1111" y="639"/>
                    </a:lnTo>
                    <a:lnTo>
                      <a:pt x="1092" y="629"/>
                    </a:lnTo>
                    <a:lnTo>
                      <a:pt x="1073" y="625"/>
                    </a:lnTo>
                    <a:lnTo>
                      <a:pt x="1073" y="598"/>
                    </a:lnTo>
                    <a:lnTo>
                      <a:pt x="1075" y="598"/>
                    </a:lnTo>
                    <a:lnTo>
                      <a:pt x="1075" y="595"/>
                    </a:lnTo>
                    <a:lnTo>
                      <a:pt x="1075" y="593"/>
                    </a:lnTo>
                    <a:lnTo>
                      <a:pt x="1073" y="593"/>
                    </a:lnTo>
                    <a:lnTo>
                      <a:pt x="1070" y="588"/>
                    </a:lnTo>
                    <a:lnTo>
                      <a:pt x="1068" y="586"/>
                    </a:lnTo>
                    <a:lnTo>
                      <a:pt x="1063" y="583"/>
                    </a:lnTo>
                    <a:lnTo>
                      <a:pt x="1061" y="581"/>
                    </a:lnTo>
                    <a:lnTo>
                      <a:pt x="1056" y="581"/>
                    </a:lnTo>
                    <a:lnTo>
                      <a:pt x="1056" y="566"/>
                    </a:lnTo>
                    <a:lnTo>
                      <a:pt x="1053" y="566"/>
                    </a:lnTo>
                    <a:lnTo>
                      <a:pt x="1053" y="564"/>
                    </a:lnTo>
                    <a:lnTo>
                      <a:pt x="1053" y="566"/>
                    </a:lnTo>
                    <a:lnTo>
                      <a:pt x="1048" y="566"/>
                    </a:lnTo>
                    <a:lnTo>
                      <a:pt x="1048" y="581"/>
                    </a:lnTo>
                    <a:lnTo>
                      <a:pt x="1048" y="581"/>
                    </a:lnTo>
                    <a:lnTo>
                      <a:pt x="1046" y="581"/>
                    </a:lnTo>
                    <a:lnTo>
                      <a:pt x="1041" y="583"/>
                    </a:lnTo>
                    <a:lnTo>
                      <a:pt x="1039" y="586"/>
                    </a:lnTo>
                    <a:lnTo>
                      <a:pt x="1036" y="588"/>
                    </a:lnTo>
                    <a:lnTo>
                      <a:pt x="1034" y="593"/>
                    </a:lnTo>
                    <a:lnTo>
                      <a:pt x="1031" y="593"/>
                    </a:lnTo>
                    <a:lnTo>
                      <a:pt x="1031" y="595"/>
                    </a:lnTo>
                    <a:lnTo>
                      <a:pt x="1031" y="598"/>
                    </a:lnTo>
                    <a:lnTo>
                      <a:pt x="1034" y="598"/>
                    </a:lnTo>
                    <a:lnTo>
                      <a:pt x="1034" y="625"/>
                    </a:lnTo>
                    <a:lnTo>
                      <a:pt x="1014" y="629"/>
                    </a:lnTo>
                    <a:lnTo>
                      <a:pt x="995" y="639"/>
                    </a:lnTo>
                    <a:lnTo>
                      <a:pt x="978" y="651"/>
                    </a:lnTo>
                    <a:lnTo>
                      <a:pt x="964" y="668"/>
                    </a:lnTo>
                    <a:lnTo>
                      <a:pt x="956" y="685"/>
                    </a:lnTo>
                    <a:lnTo>
                      <a:pt x="949" y="685"/>
                    </a:lnTo>
                    <a:lnTo>
                      <a:pt x="937" y="688"/>
                    </a:lnTo>
                    <a:lnTo>
                      <a:pt x="937" y="693"/>
                    </a:lnTo>
                    <a:lnTo>
                      <a:pt x="935" y="695"/>
                    </a:lnTo>
                    <a:lnTo>
                      <a:pt x="925" y="695"/>
                    </a:lnTo>
                    <a:lnTo>
                      <a:pt x="925" y="697"/>
                    </a:lnTo>
                    <a:lnTo>
                      <a:pt x="922" y="700"/>
                    </a:lnTo>
                    <a:lnTo>
                      <a:pt x="896" y="700"/>
                    </a:lnTo>
                    <a:lnTo>
                      <a:pt x="881" y="702"/>
                    </a:lnTo>
                    <a:lnTo>
                      <a:pt x="884" y="824"/>
                    </a:lnTo>
                    <a:lnTo>
                      <a:pt x="867" y="824"/>
                    </a:lnTo>
                    <a:lnTo>
                      <a:pt x="867" y="807"/>
                    </a:lnTo>
                    <a:lnTo>
                      <a:pt x="864" y="807"/>
                    </a:lnTo>
                    <a:lnTo>
                      <a:pt x="864" y="807"/>
                    </a:lnTo>
                    <a:lnTo>
                      <a:pt x="864" y="807"/>
                    </a:lnTo>
                    <a:lnTo>
                      <a:pt x="862" y="807"/>
                    </a:lnTo>
                    <a:lnTo>
                      <a:pt x="862" y="824"/>
                    </a:lnTo>
                    <a:lnTo>
                      <a:pt x="855" y="824"/>
                    </a:lnTo>
                    <a:lnTo>
                      <a:pt x="850" y="826"/>
                    </a:lnTo>
                    <a:lnTo>
                      <a:pt x="850" y="838"/>
                    </a:lnTo>
                    <a:lnTo>
                      <a:pt x="850" y="838"/>
                    </a:lnTo>
                    <a:lnTo>
                      <a:pt x="835" y="838"/>
                    </a:lnTo>
                    <a:lnTo>
                      <a:pt x="833" y="819"/>
                    </a:lnTo>
                    <a:lnTo>
                      <a:pt x="833" y="819"/>
                    </a:lnTo>
                    <a:lnTo>
                      <a:pt x="833" y="819"/>
                    </a:lnTo>
                    <a:lnTo>
                      <a:pt x="830" y="819"/>
                    </a:lnTo>
                    <a:lnTo>
                      <a:pt x="828" y="819"/>
                    </a:lnTo>
                    <a:lnTo>
                      <a:pt x="828" y="838"/>
                    </a:lnTo>
                    <a:lnTo>
                      <a:pt x="818" y="838"/>
                    </a:lnTo>
                    <a:lnTo>
                      <a:pt x="814" y="841"/>
                    </a:lnTo>
                    <a:lnTo>
                      <a:pt x="814" y="841"/>
                    </a:lnTo>
                    <a:lnTo>
                      <a:pt x="809" y="841"/>
                    </a:lnTo>
                    <a:lnTo>
                      <a:pt x="811" y="90"/>
                    </a:lnTo>
                    <a:lnTo>
                      <a:pt x="782" y="32"/>
                    </a:lnTo>
                    <a:lnTo>
                      <a:pt x="751" y="32"/>
                    </a:lnTo>
                    <a:lnTo>
                      <a:pt x="734" y="0"/>
                    </a:lnTo>
                    <a:lnTo>
                      <a:pt x="508" y="0"/>
                    </a:lnTo>
                    <a:lnTo>
                      <a:pt x="508" y="32"/>
                    </a:lnTo>
                    <a:lnTo>
                      <a:pt x="448" y="32"/>
                    </a:lnTo>
                    <a:lnTo>
                      <a:pt x="445" y="855"/>
                    </a:lnTo>
                    <a:lnTo>
                      <a:pt x="438" y="848"/>
                    </a:lnTo>
                    <a:lnTo>
                      <a:pt x="438" y="836"/>
                    </a:lnTo>
                    <a:lnTo>
                      <a:pt x="436" y="746"/>
                    </a:lnTo>
                    <a:lnTo>
                      <a:pt x="436" y="739"/>
                    </a:lnTo>
                    <a:lnTo>
                      <a:pt x="431" y="739"/>
                    </a:lnTo>
                    <a:lnTo>
                      <a:pt x="429" y="739"/>
                    </a:lnTo>
                    <a:lnTo>
                      <a:pt x="429" y="746"/>
                    </a:lnTo>
                    <a:lnTo>
                      <a:pt x="429" y="758"/>
                    </a:lnTo>
                    <a:lnTo>
                      <a:pt x="404" y="758"/>
                    </a:lnTo>
                    <a:lnTo>
                      <a:pt x="404" y="756"/>
                    </a:lnTo>
                    <a:lnTo>
                      <a:pt x="399" y="746"/>
                    </a:lnTo>
                    <a:lnTo>
                      <a:pt x="399" y="693"/>
                    </a:lnTo>
                    <a:lnTo>
                      <a:pt x="392" y="676"/>
                    </a:lnTo>
                    <a:lnTo>
                      <a:pt x="392" y="622"/>
                    </a:lnTo>
                    <a:lnTo>
                      <a:pt x="378" y="561"/>
                    </a:lnTo>
                    <a:lnTo>
                      <a:pt x="380" y="561"/>
                    </a:lnTo>
                    <a:lnTo>
                      <a:pt x="380" y="547"/>
                    </a:lnTo>
                    <a:lnTo>
                      <a:pt x="375" y="547"/>
                    </a:lnTo>
                    <a:lnTo>
                      <a:pt x="375" y="547"/>
                    </a:lnTo>
                    <a:lnTo>
                      <a:pt x="375" y="547"/>
                    </a:lnTo>
                    <a:lnTo>
                      <a:pt x="368" y="547"/>
                    </a:lnTo>
                    <a:lnTo>
                      <a:pt x="368" y="554"/>
                    </a:lnTo>
                    <a:lnTo>
                      <a:pt x="366" y="554"/>
                    </a:lnTo>
                    <a:lnTo>
                      <a:pt x="366" y="569"/>
                    </a:lnTo>
                    <a:lnTo>
                      <a:pt x="368" y="569"/>
                    </a:lnTo>
                    <a:lnTo>
                      <a:pt x="358" y="610"/>
                    </a:lnTo>
                    <a:lnTo>
                      <a:pt x="346" y="481"/>
                    </a:lnTo>
                    <a:lnTo>
                      <a:pt x="351" y="481"/>
                    </a:lnTo>
                    <a:lnTo>
                      <a:pt x="351" y="479"/>
                    </a:lnTo>
                    <a:lnTo>
                      <a:pt x="351" y="479"/>
                    </a:lnTo>
                    <a:lnTo>
                      <a:pt x="351" y="469"/>
                    </a:lnTo>
                    <a:lnTo>
                      <a:pt x="344" y="469"/>
                    </a:lnTo>
                    <a:lnTo>
                      <a:pt x="337" y="372"/>
                    </a:lnTo>
                    <a:lnTo>
                      <a:pt x="341" y="372"/>
                    </a:lnTo>
                    <a:lnTo>
                      <a:pt x="341" y="348"/>
                    </a:lnTo>
                    <a:lnTo>
                      <a:pt x="341" y="309"/>
                    </a:lnTo>
                    <a:lnTo>
                      <a:pt x="320" y="309"/>
                    </a:lnTo>
                    <a:lnTo>
                      <a:pt x="320" y="348"/>
                    </a:lnTo>
                    <a:lnTo>
                      <a:pt x="320" y="372"/>
                    </a:lnTo>
                    <a:lnTo>
                      <a:pt x="324" y="372"/>
                    </a:lnTo>
                    <a:lnTo>
                      <a:pt x="324" y="374"/>
                    </a:lnTo>
                    <a:lnTo>
                      <a:pt x="317" y="469"/>
                    </a:lnTo>
                    <a:lnTo>
                      <a:pt x="312" y="469"/>
                    </a:lnTo>
                    <a:lnTo>
                      <a:pt x="312" y="472"/>
                    </a:lnTo>
                    <a:lnTo>
                      <a:pt x="312" y="479"/>
                    </a:lnTo>
                    <a:lnTo>
                      <a:pt x="312" y="481"/>
                    </a:lnTo>
                    <a:lnTo>
                      <a:pt x="317" y="481"/>
                    </a:lnTo>
                    <a:lnTo>
                      <a:pt x="305" y="610"/>
                    </a:lnTo>
                    <a:lnTo>
                      <a:pt x="295" y="566"/>
                    </a:lnTo>
                    <a:lnTo>
                      <a:pt x="295" y="561"/>
                    </a:lnTo>
                    <a:lnTo>
                      <a:pt x="298" y="561"/>
                    </a:lnTo>
                    <a:lnTo>
                      <a:pt x="298" y="547"/>
                    </a:lnTo>
                    <a:lnTo>
                      <a:pt x="290" y="547"/>
                    </a:lnTo>
                    <a:lnTo>
                      <a:pt x="290" y="547"/>
                    </a:lnTo>
                    <a:lnTo>
                      <a:pt x="290" y="547"/>
                    </a:lnTo>
                    <a:lnTo>
                      <a:pt x="286" y="547"/>
                    </a:lnTo>
                    <a:lnTo>
                      <a:pt x="286" y="554"/>
                    </a:lnTo>
                    <a:lnTo>
                      <a:pt x="286" y="554"/>
                    </a:lnTo>
                    <a:lnTo>
                      <a:pt x="286" y="569"/>
                    </a:lnTo>
                    <a:lnTo>
                      <a:pt x="288" y="569"/>
                    </a:lnTo>
                    <a:lnTo>
                      <a:pt x="276" y="622"/>
                    </a:lnTo>
                    <a:lnTo>
                      <a:pt x="276" y="622"/>
                    </a:lnTo>
                    <a:lnTo>
                      <a:pt x="274" y="627"/>
                    </a:lnTo>
                    <a:lnTo>
                      <a:pt x="274" y="676"/>
                    </a:lnTo>
                    <a:lnTo>
                      <a:pt x="269" y="693"/>
                    </a:lnTo>
                    <a:lnTo>
                      <a:pt x="269" y="693"/>
                    </a:lnTo>
                    <a:lnTo>
                      <a:pt x="269" y="693"/>
                    </a:lnTo>
                    <a:lnTo>
                      <a:pt x="269" y="695"/>
                    </a:lnTo>
                    <a:lnTo>
                      <a:pt x="269" y="695"/>
                    </a:lnTo>
                    <a:lnTo>
                      <a:pt x="269" y="695"/>
                    </a:lnTo>
                    <a:lnTo>
                      <a:pt x="269" y="695"/>
                    </a:lnTo>
                    <a:lnTo>
                      <a:pt x="269" y="746"/>
                    </a:lnTo>
                    <a:lnTo>
                      <a:pt x="261" y="756"/>
                    </a:lnTo>
                    <a:lnTo>
                      <a:pt x="261" y="756"/>
                    </a:lnTo>
                    <a:lnTo>
                      <a:pt x="261" y="758"/>
                    </a:lnTo>
                    <a:lnTo>
                      <a:pt x="261" y="758"/>
                    </a:lnTo>
                    <a:lnTo>
                      <a:pt x="252" y="758"/>
                    </a:lnTo>
                    <a:lnTo>
                      <a:pt x="252" y="748"/>
                    </a:lnTo>
                    <a:lnTo>
                      <a:pt x="244" y="748"/>
                    </a:lnTo>
                    <a:lnTo>
                      <a:pt x="244" y="712"/>
                    </a:lnTo>
                    <a:lnTo>
                      <a:pt x="244" y="710"/>
                    </a:lnTo>
                    <a:lnTo>
                      <a:pt x="240" y="710"/>
                    </a:lnTo>
                    <a:lnTo>
                      <a:pt x="225" y="574"/>
                    </a:lnTo>
                    <a:lnTo>
                      <a:pt x="225" y="574"/>
                    </a:lnTo>
                    <a:lnTo>
                      <a:pt x="232" y="574"/>
                    </a:lnTo>
                    <a:lnTo>
                      <a:pt x="232" y="537"/>
                    </a:lnTo>
                    <a:lnTo>
                      <a:pt x="215" y="537"/>
                    </a:lnTo>
                    <a:lnTo>
                      <a:pt x="215" y="574"/>
                    </a:lnTo>
                    <a:lnTo>
                      <a:pt x="220" y="574"/>
                    </a:lnTo>
                    <a:lnTo>
                      <a:pt x="208" y="710"/>
                    </a:lnTo>
                    <a:lnTo>
                      <a:pt x="208" y="710"/>
                    </a:lnTo>
                    <a:lnTo>
                      <a:pt x="208" y="710"/>
                    </a:lnTo>
                    <a:lnTo>
                      <a:pt x="201" y="710"/>
                    </a:lnTo>
                    <a:lnTo>
                      <a:pt x="201" y="748"/>
                    </a:lnTo>
                    <a:lnTo>
                      <a:pt x="194" y="748"/>
                    </a:lnTo>
                    <a:lnTo>
                      <a:pt x="194" y="758"/>
                    </a:lnTo>
                    <a:lnTo>
                      <a:pt x="179" y="758"/>
                    </a:lnTo>
                    <a:lnTo>
                      <a:pt x="179" y="758"/>
                    </a:lnTo>
                    <a:lnTo>
                      <a:pt x="174" y="746"/>
                    </a:lnTo>
                    <a:lnTo>
                      <a:pt x="174" y="688"/>
                    </a:lnTo>
                    <a:lnTo>
                      <a:pt x="174" y="688"/>
                    </a:lnTo>
                    <a:lnTo>
                      <a:pt x="174" y="688"/>
                    </a:lnTo>
                    <a:lnTo>
                      <a:pt x="172" y="688"/>
                    </a:lnTo>
                    <a:lnTo>
                      <a:pt x="172" y="685"/>
                    </a:lnTo>
                    <a:lnTo>
                      <a:pt x="172" y="685"/>
                    </a:lnTo>
                    <a:lnTo>
                      <a:pt x="172" y="685"/>
                    </a:lnTo>
                    <a:lnTo>
                      <a:pt x="169" y="683"/>
                    </a:lnTo>
                    <a:lnTo>
                      <a:pt x="169" y="617"/>
                    </a:lnTo>
                    <a:lnTo>
                      <a:pt x="169" y="617"/>
                    </a:lnTo>
                    <a:lnTo>
                      <a:pt x="169" y="615"/>
                    </a:lnTo>
                    <a:lnTo>
                      <a:pt x="167" y="615"/>
                    </a:lnTo>
                    <a:lnTo>
                      <a:pt x="167" y="615"/>
                    </a:lnTo>
                    <a:lnTo>
                      <a:pt x="167" y="610"/>
                    </a:lnTo>
                    <a:lnTo>
                      <a:pt x="167" y="610"/>
                    </a:lnTo>
                    <a:lnTo>
                      <a:pt x="167" y="610"/>
                    </a:lnTo>
                    <a:lnTo>
                      <a:pt x="165" y="610"/>
                    </a:lnTo>
                    <a:lnTo>
                      <a:pt x="165" y="610"/>
                    </a:lnTo>
                    <a:lnTo>
                      <a:pt x="155" y="569"/>
                    </a:lnTo>
                    <a:lnTo>
                      <a:pt x="157" y="569"/>
                    </a:lnTo>
                    <a:lnTo>
                      <a:pt x="157" y="557"/>
                    </a:lnTo>
                    <a:lnTo>
                      <a:pt x="155" y="557"/>
                    </a:lnTo>
                    <a:lnTo>
                      <a:pt x="155" y="547"/>
                    </a:lnTo>
                    <a:lnTo>
                      <a:pt x="148" y="547"/>
                    </a:lnTo>
                    <a:lnTo>
                      <a:pt x="148" y="547"/>
                    </a:lnTo>
                    <a:lnTo>
                      <a:pt x="148" y="547"/>
                    </a:lnTo>
                    <a:lnTo>
                      <a:pt x="143" y="547"/>
                    </a:lnTo>
                    <a:lnTo>
                      <a:pt x="143" y="561"/>
                    </a:lnTo>
                    <a:lnTo>
                      <a:pt x="145" y="561"/>
                    </a:lnTo>
                    <a:lnTo>
                      <a:pt x="136" y="603"/>
                    </a:lnTo>
                    <a:lnTo>
                      <a:pt x="123" y="479"/>
                    </a:lnTo>
                    <a:lnTo>
                      <a:pt x="131" y="476"/>
                    </a:lnTo>
                    <a:lnTo>
                      <a:pt x="131" y="476"/>
                    </a:lnTo>
                    <a:lnTo>
                      <a:pt x="131" y="467"/>
                    </a:lnTo>
                    <a:lnTo>
                      <a:pt x="128" y="464"/>
                    </a:lnTo>
                    <a:lnTo>
                      <a:pt x="123" y="464"/>
                    </a:lnTo>
                    <a:lnTo>
                      <a:pt x="116" y="370"/>
                    </a:lnTo>
                    <a:lnTo>
                      <a:pt x="116" y="370"/>
                    </a:lnTo>
                    <a:lnTo>
                      <a:pt x="121" y="370"/>
                    </a:lnTo>
                    <a:lnTo>
                      <a:pt x="121" y="343"/>
                    </a:lnTo>
                    <a:lnTo>
                      <a:pt x="121" y="304"/>
                    </a:lnTo>
                    <a:lnTo>
                      <a:pt x="99" y="304"/>
                    </a:lnTo>
                    <a:lnTo>
                      <a:pt x="99" y="343"/>
                    </a:lnTo>
                    <a:lnTo>
                      <a:pt x="99" y="370"/>
                    </a:lnTo>
                    <a:lnTo>
                      <a:pt x="104" y="370"/>
                    </a:lnTo>
                    <a:lnTo>
                      <a:pt x="97" y="464"/>
                    </a:lnTo>
                    <a:lnTo>
                      <a:pt x="90" y="464"/>
                    </a:lnTo>
                    <a:lnTo>
                      <a:pt x="90" y="474"/>
                    </a:lnTo>
                    <a:lnTo>
                      <a:pt x="90" y="474"/>
                    </a:lnTo>
                    <a:lnTo>
                      <a:pt x="90" y="476"/>
                    </a:lnTo>
                    <a:lnTo>
                      <a:pt x="94" y="476"/>
                    </a:lnTo>
                    <a:lnTo>
                      <a:pt x="82" y="603"/>
                    </a:lnTo>
                    <a:lnTo>
                      <a:pt x="75" y="569"/>
                    </a:lnTo>
                    <a:lnTo>
                      <a:pt x="75" y="569"/>
                    </a:lnTo>
                    <a:lnTo>
                      <a:pt x="75" y="554"/>
                    </a:lnTo>
                    <a:lnTo>
                      <a:pt x="70" y="554"/>
                    </a:lnTo>
                    <a:lnTo>
                      <a:pt x="70" y="549"/>
                    </a:lnTo>
                    <a:lnTo>
                      <a:pt x="65" y="549"/>
                    </a:lnTo>
                    <a:lnTo>
                      <a:pt x="65" y="547"/>
                    </a:lnTo>
                    <a:lnTo>
                      <a:pt x="65" y="549"/>
                    </a:lnTo>
                    <a:lnTo>
                      <a:pt x="60" y="549"/>
                    </a:lnTo>
                    <a:lnTo>
                      <a:pt x="60" y="561"/>
                    </a:lnTo>
                    <a:lnTo>
                      <a:pt x="63" y="561"/>
                    </a:lnTo>
                    <a:lnTo>
                      <a:pt x="51" y="610"/>
                    </a:lnTo>
                    <a:lnTo>
                      <a:pt x="51" y="610"/>
                    </a:lnTo>
                    <a:lnTo>
                      <a:pt x="48" y="610"/>
                    </a:lnTo>
                    <a:lnTo>
                      <a:pt x="46" y="610"/>
                    </a:lnTo>
                    <a:lnTo>
                      <a:pt x="46" y="683"/>
                    </a:lnTo>
                    <a:lnTo>
                      <a:pt x="41" y="685"/>
                    </a:lnTo>
                    <a:lnTo>
                      <a:pt x="41" y="700"/>
                    </a:lnTo>
                    <a:lnTo>
                      <a:pt x="41" y="746"/>
                    </a:lnTo>
                    <a:lnTo>
                      <a:pt x="34" y="756"/>
                    </a:lnTo>
                    <a:lnTo>
                      <a:pt x="34" y="758"/>
                    </a:lnTo>
                    <a:lnTo>
                      <a:pt x="19" y="758"/>
                    </a:lnTo>
                    <a:lnTo>
                      <a:pt x="17" y="746"/>
                    </a:lnTo>
                    <a:lnTo>
                      <a:pt x="17" y="739"/>
                    </a:lnTo>
                    <a:lnTo>
                      <a:pt x="17" y="739"/>
                    </a:lnTo>
                    <a:lnTo>
                      <a:pt x="12" y="739"/>
                    </a:lnTo>
                    <a:lnTo>
                      <a:pt x="12" y="746"/>
                    </a:lnTo>
                    <a:lnTo>
                      <a:pt x="7" y="836"/>
                    </a:lnTo>
                    <a:lnTo>
                      <a:pt x="7" y="848"/>
                    </a:lnTo>
                    <a:lnTo>
                      <a:pt x="5" y="851"/>
                    </a:lnTo>
                    <a:lnTo>
                      <a:pt x="10" y="365"/>
                    </a:lnTo>
                    <a:lnTo>
                      <a:pt x="12" y="3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" name="Freeform 16"/>
              <p:cNvSpPr>
                <a:spLocks/>
              </p:cNvSpPr>
              <p:nvPr/>
            </p:nvSpPr>
            <p:spPr bwMode="auto">
              <a:xfrm>
                <a:off x="5083045" y="4596926"/>
                <a:ext cx="2027498" cy="2261074"/>
              </a:xfrm>
              <a:custGeom>
                <a:avLst/>
                <a:gdLst>
                  <a:gd name="T0" fmla="*/ 1242 w 1276"/>
                  <a:gd name="T1" fmla="*/ 529 h 1423"/>
                  <a:gd name="T2" fmla="*/ 1225 w 1276"/>
                  <a:gd name="T3" fmla="*/ 527 h 1423"/>
                  <a:gd name="T4" fmla="*/ 1196 w 1276"/>
                  <a:gd name="T5" fmla="*/ 505 h 1423"/>
                  <a:gd name="T6" fmla="*/ 1172 w 1276"/>
                  <a:gd name="T7" fmla="*/ 483 h 1423"/>
                  <a:gd name="T8" fmla="*/ 1148 w 1276"/>
                  <a:gd name="T9" fmla="*/ 461 h 1423"/>
                  <a:gd name="T10" fmla="*/ 1126 w 1276"/>
                  <a:gd name="T11" fmla="*/ 439 h 1423"/>
                  <a:gd name="T12" fmla="*/ 1043 w 1276"/>
                  <a:gd name="T13" fmla="*/ 434 h 1423"/>
                  <a:gd name="T14" fmla="*/ 1005 w 1276"/>
                  <a:gd name="T15" fmla="*/ 447 h 1423"/>
                  <a:gd name="T16" fmla="*/ 985 w 1276"/>
                  <a:gd name="T17" fmla="*/ 461 h 1423"/>
                  <a:gd name="T18" fmla="*/ 981 w 1276"/>
                  <a:gd name="T19" fmla="*/ 481 h 1423"/>
                  <a:gd name="T20" fmla="*/ 959 w 1276"/>
                  <a:gd name="T21" fmla="*/ 495 h 1423"/>
                  <a:gd name="T22" fmla="*/ 939 w 1276"/>
                  <a:gd name="T23" fmla="*/ 505 h 1423"/>
                  <a:gd name="T24" fmla="*/ 937 w 1276"/>
                  <a:gd name="T25" fmla="*/ 524 h 1423"/>
                  <a:gd name="T26" fmla="*/ 913 w 1276"/>
                  <a:gd name="T27" fmla="*/ 529 h 1423"/>
                  <a:gd name="T28" fmla="*/ 840 w 1276"/>
                  <a:gd name="T29" fmla="*/ 534 h 1423"/>
                  <a:gd name="T30" fmla="*/ 840 w 1276"/>
                  <a:gd name="T31" fmla="*/ 595 h 1423"/>
                  <a:gd name="T32" fmla="*/ 765 w 1276"/>
                  <a:gd name="T33" fmla="*/ 876 h 1423"/>
                  <a:gd name="T34" fmla="*/ 763 w 1276"/>
                  <a:gd name="T35" fmla="*/ 544 h 1423"/>
                  <a:gd name="T36" fmla="*/ 690 w 1276"/>
                  <a:gd name="T37" fmla="*/ 539 h 1423"/>
                  <a:gd name="T38" fmla="*/ 668 w 1276"/>
                  <a:gd name="T39" fmla="*/ 534 h 1423"/>
                  <a:gd name="T40" fmla="*/ 661 w 1276"/>
                  <a:gd name="T41" fmla="*/ 515 h 1423"/>
                  <a:gd name="T42" fmla="*/ 646 w 1276"/>
                  <a:gd name="T43" fmla="*/ 502 h 1423"/>
                  <a:gd name="T44" fmla="*/ 625 w 1276"/>
                  <a:gd name="T45" fmla="*/ 490 h 1423"/>
                  <a:gd name="T46" fmla="*/ 617 w 1276"/>
                  <a:gd name="T47" fmla="*/ 471 h 1423"/>
                  <a:gd name="T48" fmla="*/ 600 w 1276"/>
                  <a:gd name="T49" fmla="*/ 456 h 1423"/>
                  <a:gd name="T50" fmla="*/ 559 w 1276"/>
                  <a:gd name="T51" fmla="*/ 444 h 1423"/>
                  <a:gd name="T52" fmla="*/ 482 w 1276"/>
                  <a:gd name="T53" fmla="*/ 449 h 1423"/>
                  <a:gd name="T54" fmla="*/ 460 w 1276"/>
                  <a:gd name="T55" fmla="*/ 471 h 1423"/>
                  <a:gd name="T56" fmla="*/ 436 w 1276"/>
                  <a:gd name="T57" fmla="*/ 493 h 1423"/>
                  <a:gd name="T58" fmla="*/ 411 w 1276"/>
                  <a:gd name="T59" fmla="*/ 512 h 1423"/>
                  <a:gd name="T60" fmla="*/ 385 w 1276"/>
                  <a:gd name="T61" fmla="*/ 534 h 1423"/>
                  <a:gd name="T62" fmla="*/ 382 w 1276"/>
                  <a:gd name="T63" fmla="*/ 536 h 1423"/>
                  <a:gd name="T64" fmla="*/ 322 w 1276"/>
                  <a:gd name="T65" fmla="*/ 328 h 1423"/>
                  <a:gd name="T66" fmla="*/ 264 w 1276"/>
                  <a:gd name="T67" fmla="*/ 274 h 1423"/>
                  <a:gd name="T68" fmla="*/ 201 w 1276"/>
                  <a:gd name="T69" fmla="*/ 233 h 1423"/>
                  <a:gd name="T70" fmla="*/ 179 w 1276"/>
                  <a:gd name="T71" fmla="*/ 328 h 1423"/>
                  <a:gd name="T72" fmla="*/ 181 w 1276"/>
                  <a:gd name="T73" fmla="*/ 255 h 1423"/>
                  <a:gd name="T74" fmla="*/ 179 w 1276"/>
                  <a:gd name="T75" fmla="*/ 252 h 1423"/>
                  <a:gd name="T76" fmla="*/ 181 w 1276"/>
                  <a:gd name="T77" fmla="*/ 213 h 1423"/>
                  <a:gd name="T78" fmla="*/ 179 w 1276"/>
                  <a:gd name="T79" fmla="*/ 213 h 1423"/>
                  <a:gd name="T80" fmla="*/ 181 w 1276"/>
                  <a:gd name="T81" fmla="*/ 174 h 1423"/>
                  <a:gd name="T82" fmla="*/ 179 w 1276"/>
                  <a:gd name="T83" fmla="*/ 172 h 1423"/>
                  <a:gd name="T84" fmla="*/ 116 w 1276"/>
                  <a:gd name="T85" fmla="*/ 109 h 1423"/>
                  <a:gd name="T86" fmla="*/ 29 w 1276"/>
                  <a:gd name="T87" fmla="*/ 104 h 1423"/>
                  <a:gd name="T88" fmla="*/ 29 w 1276"/>
                  <a:gd name="T89" fmla="*/ 31 h 1423"/>
                  <a:gd name="T90" fmla="*/ 29 w 1276"/>
                  <a:gd name="T91" fmla="*/ 9 h 1423"/>
                  <a:gd name="T92" fmla="*/ 29 w 1276"/>
                  <a:gd name="T93" fmla="*/ 0 h 1423"/>
                  <a:gd name="T94" fmla="*/ 0 w 1276"/>
                  <a:gd name="T95" fmla="*/ 1423 h 1423"/>
                  <a:gd name="T96" fmla="*/ 1276 w 1276"/>
                  <a:gd name="T97" fmla="*/ 534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76" h="1423">
                    <a:moveTo>
                      <a:pt x="1276" y="534"/>
                    </a:moveTo>
                    <a:lnTo>
                      <a:pt x="1242" y="529"/>
                    </a:lnTo>
                    <a:lnTo>
                      <a:pt x="1223" y="532"/>
                    </a:lnTo>
                    <a:lnTo>
                      <a:pt x="1225" y="527"/>
                    </a:lnTo>
                    <a:lnTo>
                      <a:pt x="1196" y="524"/>
                    </a:lnTo>
                    <a:lnTo>
                      <a:pt x="1196" y="505"/>
                    </a:lnTo>
                    <a:lnTo>
                      <a:pt x="1172" y="502"/>
                    </a:lnTo>
                    <a:lnTo>
                      <a:pt x="1172" y="483"/>
                    </a:lnTo>
                    <a:lnTo>
                      <a:pt x="1148" y="481"/>
                    </a:lnTo>
                    <a:lnTo>
                      <a:pt x="1148" y="461"/>
                    </a:lnTo>
                    <a:lnTo>
                      <a:pt x="1123" y="459"/>
                    </a:lnTo>
                    <a:lnTo>
                      <a:pt x="1126" y="439"/>
                    </a:lnTo>
                    <a:lnTo>
                      <a:pt x="1094" y="434"/>
                    </a:lnTo>
                    <a:lnTo>
                      <a:pt x="1043" y="434"/>
                    </a:lnTo>
                    <a:lnTo>
                      <a:pt x="1007" y="439"/>
                    </a:lnTo>
                    <a:lnTo>
                      <a:pt x="1005" y="447"/>
                    </a:lnTo>
                    <a:lnTo>
                      <a:pt x="1005" y="459"/>
                    </a:lnTo>
                    <a:lnTo>
                      <a:pt x="985" y="461"/>
                    </a:lnTo>
                    <a:lnTo>
                      <a:pt x="983" y="471"/>
                    </a:lnTo>
                    <a:lnTo>
                      <a:pt x="981" y="481"/>
                    </a:lnTo>
                    <a:lnTo>
                      <a:pt x="964" y="483"/>
                    </a:lnTo>
                    <a:lnTo>
                      <a:pt x="959" y="495"/>
                    </a:lnTo>
                    <a:lnTo>
                      <a:pt x="959" y="502"/>
                    </a:lnTo>
                    <a:lnTo>
                      <a:pt x="939" y="505"/>
                    </a:lnTo>
                    <a:lnTo>
                      <a:pt x="937" y="517"/>
                    </a:lnTo>
                    <a:lnTo>
                      <a:pt x="937" y="524"/>
                    </a:lnTo>
                    <a:lnTo>
                      <a:pt x="915" y="527"/>
                    </a:lnTo>
                    <a:lnTo>
                      <a:pt x="913" y="529"/>
                    </a:lnTo>
                    <a:lnTo>
                      <a:pt x="893" y="527"/>
                    </a:lnTo>
                    <a:lnTo>
                      <a:pt x="840" y="534"/>
                    </a:lnTo>
                    <a:lnTo>
                      <a:pt x="840" y="595"/>
                    </a:lnTo>
                    <a:lnTo>
                      <a:pt x="840" y="595"/>
                    </a:lnTo>
                    <a:lnTo>
                      <a:pt x="840" y="876"/>
                    </a:lnTo>
                    <a:lnTo>
                      <a:pt x="765" y="876"/>
                    </a:lnTo>
                    <a:lnTo>
                      <a:pt x="763" y="600"/>
                    </a:lnTo>
                    <a:lnTo>
                      <a:pt x="763" y="544"/>
                    </a:lnTo>
                    <a:lnTo>
                      <a:pt x="707" y="536"/>
                    </a:lnTo>
                    <a:lnTo>
                      <a:pt x="690" y="539"/>
                    </a:lnTo>
                    <a:lnTo>
                      <a:pt x="688" y="536"/>
                    </a:lnTo>
                    <a:lnTo>
                      <a:pt x="668" y="534"/>
                    </a:lnTo>
                    <a:lnTo>
                      <a:pt x="668" y="527"/>
                    </a:lnTo>
                    <a:lnTo>
                      <a:pt x="661" y="515"/>
                    </a:lnTo>
                    <a:lnTo>
                      <a:pt x="646" y="512"/>
                    </a:lnTo>
                    <a:lnTo>
                      <a:pt x="646" y="502"/>
                    </a:lnTo>
                    <a:lnTo>
                      <a:pt x="639" y="493"/>
                    </a:lnTo>
                    <a:lnTo>
                      <a:pt x="625" y="490"/>
                    </a:lnTo>
                    <a:lnTo>
                      <a:pt x="625" y="481"/>
                    </a:lnTo>
                    <a:lnTo>
                      <a:pt x="617" y="471"/>
                    </a:lnTo>
                    <a:lnTo>
                      <a:pt x="603" y="468"/>
                    </a:lnTo>
                    <a:lnTo>
                      <a:pt x="600" y="456"/>
                    </a:lnTo>
                    <a:lnTo>
                      <a:pt x="598" y="449"/>
                    </a:lnTo>
                    <a:lnTo>
                      <a:pt x="559" y="444"/>
                    </a:lnTo>
                    <a:lnTo>
                      <a:pt x="511" y="444"/>
                    </a:lnTo>
                    <a:lnTo>
                      <a:pt x="482" y="449"/>
                    </a:lnTo>
                    <a:lnTo>
                      <a:pt x="482" y="466"/>
                    </a:lnTo>
                    <a:lnTo>
                      <a:pt x="460" y="471"/>
                    </a:lnTo>
                    <a:lnTo>
                      <a:pt x="460" y="488"/>
                    </a:lnTo>
                    <a:lnTo>
                      <a:pt x="436" y="493"/>
                    </a:lnTo>
                    <a:lnTo>
                      <a:pt x="436" y="510"/>
                    </a:lnTo>
                    <a:lnTo>
                      <a:pt x="411" y="512"/>
                    </a:lnTo>
                    <a:lnTo>
                      <a:pt x="411" y="532"/>
                    </a:lnTo>
                    <a:lnTo>
                      <a:pt x="385" y="534"/>
                    </a:lnTo>
                    <a:lnTo>
                      <a:pt x="385" y="536"/>
                    </a:lnTo>
                    <a:lnTo>
                      <a:pt x="382" y="536"/>
                    </a:lnTo>
                    <a:lnTo>
                      <a:pt x="382" y="328"/>
                    </a:lnTo>
                    <a:lnTo>
                      <a:pt x="322" y="328"/>
                    </a:lnTo>
                    <a:lnTo>
                      <a:pt x="322" y="274"/>
                    </a:lnTo>
                    <a:lnTo>
                      <a:pt x="264" y="274"/>
                    </a:lnTo>
                    <a:lnTo>
                      <a:pt x="264" y="233"/>
                    </a:lnTo>
                    <a:lnTo>
                      <a:pt x="201" y="233"/>
                    </a:lnTo>
                    <a:lnTo>
                      <a:pt x="201" y="328"/>
                    </a:lnTo>
                    <a:lnTo>
                      <a:pt x="179" y="328"/>
                    </a:lnTo>
                    <a:lnTo>
                      <a:pt x="179" y="257"/>
                    </a:lnTo>
                    <a:lnTo>
                      <a:pt x="181" y="255"/>
                    </a:lnTo>
                    <a:lnTo>
                      <a:pt x="181" y="252"/>
                    </a:lnTo>
                    <a:lnTo>
                      <a:pt x="179" y="252"/>
                    </a:lnTo>
                    <a:lnTo>
                      <a:pt x="179" y="218"/>
                    </a:lnTo>
                    <a:lnTo>
                      <a:pt x="181" y="213"/>
                    </a:lnTo>
                    <a:lnTo>
                      <a:pt x="181" y="213"/>
                    </a:lnTo>
                    <a:lnTo>
                      <a:pt x="179" y="213"/>
                    </a:lnTo>
                    <a:lnTo>
                      <a:pt x="179" y="177"/>
                    </a:lnTo>
                    <a:lnTo>
                      <a:pt x="181" y="174"/>
                    </a:lnTo>
                    <a:lnTo>
                      <a:pt x="181" y="172"/>
                    </a:lnTo>
                    <a:lnTo>
                      <a:pt x="179" y="172"/>
                    </a:lnTo>
                    <a:lnTo>
                      <a:pt x="179" y="114"/>
                    </a:lnTo>
                    <a:lnTo>
                      <a:pt x="116" y="109"/>
                    </a:lnTo>
                    <a:lnTo>
                      <a:pt x="43" y="104"/>
                    </a:lnTo>
                    <a:lnTo>
                      <a:pt x="29" y="104"/>
                    </a:lnTo>
                    <a:lnTo>
                      <a:pt x="29" y="51"/>
                    </a:lnTo>
                    <a:lnTo>
                      <a:pt x="29" y="31"/>
                    </a:lnTo>
                    <a:lnTo>
                      <a:pt x="29" y="26"/>
                    </a:lnTo>
                    <a:lnTo>
                      <a:pt x="29" y="9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1423"/>
                    </a:lnTo>
                    <a:lnTo>
                      <a:pt x="1276" y="1423"/>
                    </a:lnTo>
                    <a:lnTo>
                      <a:pt x="1276" y="5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3047603" y="4113886"/>
                <a:ext cx="2035444" cy="2744114"/>
              </a:xfrm>
              <a:custGeom>
                <a:avLst/>
                <a:gdLst>
                  <a:gd name="T0" fmla="*/ 1281 w 1281"/>
                  <a:gd name="T1" fmla="*/ 1727 h 1727"/>
                  <a:gd name="T2" fmla="*/ 1194 w 1281"/>
                  <a:gd name="T3" fmla="*/ 304 h 1727"/>
                  <a:gd name="T4" fmla="*/ 1194 w 1281"/>
                  <a:gd name="T5" fmla="*/ 284 h 1727"/>
                  <a:gd name="T6" fmla="*/ 1194 w 1281"/>
                  <a:gd name="T7" fmla="*/ 265 h 1727"/>
                  <a:gd name="T8" fmla="*/ 1080 w 1281"/>
                  <a:gd name="T9" fmla="*/ 126 h 1727"/>
                  <a:gd name="T10" fmla="*/ 1073 w 1281"/>
                  <a:gd name="T11" fmla="*/ 80 h 1727"/>
                  <a:gd name="T12" fmla="*/ 1063 w 1281"/>
                  <a:gd name="T13" fmla="*/ 92 h 1727"/>
                  <a:gd name="T14" fmla="*/ 1063 w 1281"/>
                  <a:gd name="T15" fmla="*/ 12 h 1727"/>
                  <a:gd name="T16" fmla="*/ 1061 w 1281"/>
                  <a:gd name="T17" fmla="*/ 0 h 1727"/>
                  <a:gd name="T18" fmla="*/ 1053 w 1281"/>
                  <a:gd name="T19" fmla="*/ 92 h 1727"/>
                  <a:gd name="T20" fmla="*/ 1053 w 1281"/>
                  <a:gd name="T21" fmla="*/ 12 h 1727"/>
                  <a:gd name="T22" fmla="*/ 1048 w 1281"/>
                  <a:gd name="T23" fmla="*/ 0 h 1727"/>
                  <a:gd name="T24" fmla="*/ 1041 w 1281"/>
                  <a:gd name="T25" fmla="*/ 92 h 1727"/>
                  <a:gd name="T26" fmla="*/ 1041 w 1281"/>
                  <a:gd name="T27" fmla="*/ 12 h 1727"/>
                  <a:gd name="T28" fmla="*/ 1039 w 1281"/>
                  <a:gd name="T29" fmla="*/ 0 h 1727"/>
                  <a:gd name="T30" fmla="*/ 1031 w 1281"/>
                  <a:gd name="T31" fmla="*/ 92 h 1727"/>
                  <a:gd name="T32" fmla="*/ 1031 w 1281"/>
                  <a:gd name="T33" fmla="*/ 12 h 1727"/>
                  <a:gd name="T34" fmla="*/ 1027 w 1281"/>
                  <a:gd name="T35" fmla="*/ 0 h 1727"/>
                  <a:gd name="T36" fmla="*/ 1019 w 1281"/>
                  <a:gd name="T37" fmla="*/ 92 h 1727"/>
                  <a:gd name="T38" fmla="*/ 1019 w 1281"/>
                  <a:gd name="T39" fmla="*/ 12 h 1727"/>
                  <a:gd name="T40" fmla="*/ 1017 w 1281"/>
                  <a:gd name="T41" fmla="*/ 0 h 1727"/>
                  <a:gd name="T42" fmla="*/ 1010 w 1281"/>
                  <a:gd name="T43" fmla="*/ 92 h 1727"/>
                  <a:gd name="T44" fmla="*/ 1000 w 1281"/>
                  <a:gd name="T45" fmla="*/ 80 h 1727"/>
                  <a:gd name="T46" fmla="*/ 1000 w 1281"/>
                  <a:gd name="T47" fmla="*/ 257 h 1727"/>
                  <a:gd name="T48" fmla="*/ 1000 w 1281"/>
                  <a:gd name="T49" fmla="*/ 282 h 1727"/>
                  <a:gd name="T50" fmla="*/ 971 w 1281"/>
                  <a:gd name="T51" fmla="*/ 304 h 1727"/>
                  <a:gd name="T52" fmla="*/ 971 w 1281"/>
                  <a:gd name="T53" fmla="*/ 313 h 1727"/>
                  <a:gd name="T54" fmla="*/ 971 w 1281"/>
                  <a:gd name="T55" fmla="*/ 335 h 1727"/>
                  <a:gd name="T56" fmla="*/ 971 w 1281"/>
                  <a:gd name="T57" fmla="*/ 403 h 1727"/>
                  <a:gd name="T58" fmla="*/ 968 w 1281"/>
                  <a:gd name="T59" fmla="*/ 413 h 1727"/>
                  <a:gd name="T60" fmla="*/ 932 w 1281"/>
                  <a:gd name="T61" fmla="*/ 738 h 1727"/>
                  <a:gd name="T62" fmla="*/ 814 w 1281"/>
                  <a:gd name="T63" fmla="*/ 515 h 1727"/>
                  <a:gd name="T64" fmla="*/ 746 w 1281"/>
                  <a:gd name="T65" fmla="*/ 386 h 1727"/>
                  <a:gd name="T66" fmla="*/ 719 w 1281"/>
                  <a:gd name="T67" fmla="*/ 515 h 1727"/>
                  <a:gd name="T68" fmla="*/ 608 w 1281"/>
                  <a:gd name="T69" fmla="*/ 386 h 1727"/>
                  <a:gd name="T70" fmla="*/ 557 w 1281"/>
                  <a:gd name="T71" fmla="*/ 515 h 1727"/>
                  <a:gd name="T72" fmla="*/ 513 w 1281"/>
                  <a:gd name="T73" fmla="*/ 1195 h 1727"/>
                  <a:gd name="T74" fmla="*/ 458 w 1281"/>
                  <a:gd name="T75" fmla="*/ 1200 h 1727"/>
                  <a:gd name="T76" fmla="*/ 431 w 1281"/>
                  <a:gd name="T77" fmla="*/ 1202 h 1727"/>
                  <a:gd name="T78" fmla="*/ 412 w 1281"/>
                  <a:gd name="T79" fmla="*/ 1180 h 1727"/>
                  <a:gd name="T80" fmla="*/ 370 w 1281"/>
                  <a:gd name="T81" fmla="*/ 1207 h 1727"/>
                  <a:gd name="T82" fmla="*/ 370 w 1281"/>
                  <a:gd name="T83" fmla="*/ 1210 h 1727"/>
                  <a:gd name="T84" fmla="*/ 370 w 1281"/>
                  <a:gd name="T85" fmla="*/ 1200 h 1727"/>
                  <a:gd name="T86" fmla="*/ 322 w 1281"/>
                  <a:gd name="T87" fmla="*/ 1188 h 1727"/>
                  <a:gd name="T88" fmla="*/ 312 w 1281"/>
                  <a:gd name="T89" fmla="*/ 1202 h 1727"/>
                  <a:gd name="T90" fmla="*/ 269 w 1281"/>
                  <a:gd name="T91" fmla="*/ 1197 h 1727"/>
                  <a:gd name="T92" fmla="*/ 140 w 1281"/>
                  <a:gd name="T93" fmla="*/ 1193 h 1727"/>
                  <a:gd name="T94" fmla="*/ 0 w 1281"/>
                  <a:gd name="T95" fmla="*/ 121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81" h="1727">
                    <a:moveTo>
                      <a:pt x="0" y="1727"/>
                    </a:moveTo>
                    <a:lnTo>
                      <a:pt x="1281" y="1727"/>
                    </a:lnTo>
                    <a:lnTo>
                      <a:pt x="1281" y="304"/>
                    </a:lnTo>
                    <a:lnTo>
                      <a:pt x="1194" y="304"/>
                    </a:lnTo>
                    <a:lnTo>
                      <a:pt x="1194" y="291"/>
                    </a:lnTo>
                    <a:lnTo>
                      <a:pt x="1194" y="284"/>
                    </a:lnTo>
                    <a:lnTo>
                      <a:pt x="1194" y="267"/>
                    </a:lnTo>
                    <a:lnTo>
                      <a:pt x="1194" y="265"/>
                    </a:lnTo>
                    <a:lnTo>
                      <a:pt x="1080" y="265"/>
                    </a:lnTo>
                    <a:lnTo>
                      <a:pt x="1080" y="126"/>
                    </a:lnTo>
                    <a:lnTo>
                      <a:pt x="1080" y="80"/>
                    </a:lnTo>
                    <a:lnTo>
                      <a:pt x="1073" y="80"/>
                    </a:lnTo>
                    <a:lnTo>
                      <a:pt x="1073" y="92"/>
                    </a:lnTo>
                    <a:lnTo>
                      <a:pt x="1063" y="92"/>
                    </a:lnTo>
                    <a:lnTo>
                      <a:pt x="1063" y="12"/>
                    </a:lnTo>
                    <a:lnTo>
                      <a:pt x="1063" y="12"/>
                    </a:lnTo>
                    <a:lnTo>
                      <a:pt x="1063" y="0"/>
                    </a:lnTo>
                    <a:lnTo>
                      <a:pt x="1061" y="0"/>
                    </a:lnTo>
                    <a:lnTo>
                      <a:pt x="1061" y="92"/>
                    </a:lnTo>
                    <a:lnTo>
                      <a:pt x="1053" y="92"/>
                    </a:lnTo>
                    <a:lnTo>
                      <a:pt x="1053" y="12"/>
                    </a:lnTo>
                    <a:lnTo>
                      <a:pt x="1053" y="12"/>
                    </a:lnTo>
                    <a:lnTo>
                      <a:pt x="1053" y="0"/>
                    </a:lnTo>
                    <a:lnTo>
                      <a:pt x="1048" y="0"/>
                    </a:lnTo>
                    <a:lnTo>
                      <a:pt x="1048" y="92"/>
                    </a:lnTo>
                    <a:lnTo>
                      <a:pt x="1041" y="92"/>
                    </a:lnTo>
                    <a:lnTo>
                      <a:pt x="1041" y="12"/>
                    </a:lnTo>
                    <a:lnTo>
                      <a:pt x="1041" y="12"/>
                    </a:lnTo>
                    <a:lnTo>
                      <a:pt x="1041" y="0"/>
                    </a:lnTo>
                    <a:lnTo>
                      <a:pt x="1039" y="0"/>
                    </a:lnTo>
                    <a:lnTo>
                      <a:pt x="1039" y="92"/>
                    </a:lnTo>
                    <a:lnTo>
                      <a:pt x="1031" y="92"/>
                    </a:lnTo>
                    <a:lnTo>
                      <a:pt x="1031" y="12"/>
                    </a:lnTo>
                    <a:lnTo>
                      <a:pt x="1031" y="12"/>
                    </a:lnTo>
                    <a:lnTo>
                      <a:pt x="1029" y="0"/>
                    </a:lnTo>
                    <a:lnTo>
                      <a:pt x="1027" y="0"/>
                    </a:lnTo>
                    <a:lnTo>
                      <a:pt x="1027" y="92"/>
                    </a:lnTo>
                    <a:lnTo>
                      <a:pt x="1019" y="92"/>
                    </a:lnTo>
                    <a:lnTo>
                      <a:pt x="1019" y="12"/>
                    </a:lnTo>
                    <a:lnTo>
                      <a:pt x="1019" y="12"/>
                    </a:lnTo>
                    <a:lnTo>
                      <a:pt x="1019" y="0"/>
                    </a:lnTo>
                    <a:lnTo>
                      <a:pt x="1017" y="0"/>
                    </a:lnTo>
                    <a:lnTo>
                      <a:pt x="1017" y="92"/>
                    </a:lnTo>
                    <a:lnTo>
                      <a:pt x="1010" y="92"/>
                    </a:lnTo>
                    <a:lnTo>
                      <a:pt x="1007" y="80"/>
                    </a:lnTo>
                    <a:lnTo>
                      <a:pt x="1000" y="80"/>
                    </a:lnTo>
                    <a:lnTo>
                      <a:pt x="1000" y="253"/>
                    </a:lnTo>
                    <a:lnTo>
                      <a:pt x="1000" y="257"/>
                    </a:lnTo>
                    <a:lnTo>
                      <a:pt x="1000" y="274"/>
                    </a:lnTo>
                    <a:lnTo>
                      <a:pt x="1000" y="282"/>
                    </a:lnTo>
                    <a:lnTo>
                      <a:pt x="1000" y="304"/>
                    </a:lnTo>
                    <a:lnTo>
                      <a:pt x="971" y="304"/>
                    </a:lnTo>
                    <a:lnTo>
                      <a:pt x="971" y="308"/>
                    </a:lnTo>
                    <a:lnTo>
                      <a:pt x="971" y="313"/>
                    </a:lnTo>
                    <a:lnTo>
                      <a:pt x="971" y="333"/>
                    </a:lnTo>
                    <a:lnTo>
                      <a:pt x="971" y="335"/>
                    </a:lnTo>
                    <a:lnTo>
                      <a:pt x="971" y="355"/>
                    </a:lnTo>
                    <a:lnTo>
                      <a:pt x="971" y="403"/>
                    </a:lnTo>
                    <a:lnTo>
                      <a:pt x="968" y="403"/>
                    </a:lnTo>
                    <a:lnTo>
                      <a:pt x="968" y="413"/>
                    </a:lnTo>
                    <a:lnTo>
                      <a:pt x="932" y="413"/>
                    </a:lnTo>
                    <a:lnTo>
                      <a:pt x="932" y="738"/>
                    </a:lnTo>
                    <a:lnTo>
                      <a:pt x="814" y="738"/>
                    </a:lnTo>
                    <a:lnTo>
                      <a:pt x="814" y="515"/>
                    </a:lnTo>
                    <a:lnTo>
                      <a:pt x="746" y="515"/>
                    </a:lnTo>
                    <a:lnTo>
                      <a:pt x="746" y="386"/>
                    </a:lnTo>
                    <a:lnTo>
                      <a:pt x="719" y="386"/>
                    </a:lnTo>
                    <a:lnTo>
                      <a:pt x="719" y="515"/>
                    </a:lnTo>
                    <a:lnTo>
                      <a:pt x="608" y="515"/>
                    </a:lnTo>
                    <a:lnTo>
                      <a:pt x="608" y="386"/>
                    </a:lnTo>
                    <a:lnTo>
                      <a:pt x="557" y="386"/>
                    </a:lnTo>
                    <a:lnTo>
                      <a:pt x="557" y="515"/>
                    </a:lnTo>
                    <a:lnTo>
                      <a:pt x="513" y="515"/>
                    </a:lnTo>
                    <a:lnTo>
                      <a:pt x="513" y="1195"/>
                    </a:lnTo>
                    <a:lnTo>
                      <a:pt x="475" y="1197"/>
                    </a:lnTo>
                    <a:lnTo>
                      <a:pt x="458" y="1200"/>
                    </a:lnTo>
                    <a:lnTo>
                      <a:pt x="433" y="1202"/>
                    </a:lnTo>
                    <a:lnTo>
                      <a:pt x="431" y="1202"/>
                    </a:lnTo>
                    <a:lnTo>
                      <a:pt x="421" y="1188"/>
                    </a:lnTo>
                    <a:lnTo>
                      <a:pt x="412" y="1180"/>
                    </a:lnTo>
                    <a:lnTo>
                      <a:pt x="373" y="1200"/>
                    </a:lnTo>
                    <a:lnTo>
                      <a:pt x="370" y="1207"/>
                    </a:lnTo>
                    <a:lnTo>
                      <a:pt x="370" y="1210"/>
                    </a:lnTo>
                    <a:lnTo>
                      <a:pt x="370" y="1210"/>
                    </a:lnTo>
                    <a:lnTo>
                      <a:pt x="370" y="1207"/>
                    </a:lnTo>
                    <a:lnTo>
                      <a:pt x="370" y="1200"/>
                    </a:lnTo>
                    <a:lnTo>
                      <a:pt x="332" y="1180"/>
                    </a:lnTo>
                    <a:lnTo>
                      <a:pt x="322" y="1188"/>
                    </a:lnTo>
                    <a:lnTo>
                      <a:pt x="312" y="1202"/>
                    </a:lnTo>
                    <a:lnTo>
                      <a:pt x="312" y="1202"/>
                    </a:lnTo>
                    <a:lnTo>
                      <a:pt x="288" y="1200"/>
                    </a:lnTo>
                    <a:lnTo>
                      <a:pt x="269" y="1197"/>
                    </a:lnTo>
                    <a:lnTo>
                      <a:pt x="160" y="1193"/>
                    </a:lnTo>
                    <a:lnTo>
                      <a:pt x="140" y="1193"/>
                    </a:lnTo>
                    <a:lnTo>
                      <a:pt x="22" y="1205"/>
                    </a:lnTo>
                    <a:lnTo>
                      <a:pt x="0" y="1210"/>
                    </a:lnTo>
                    <a:lnTo>
                      <a:pt x="0" y="1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" name="Freeform 18"/>
              <p:cNvSpPr>
                <a:spLocks noEditPoints="1"/>
              </p:cNvSpPr>
              <p:nvPr/>
            </p:nvSpPr>
            <p:spPr bwMode="auto">
              <a:xfrm>
                <a:off x="1015337" y="4202867"/>
                <a:ext cx="2032266" cy="2655133"/>
              </a:xfrm>
              <a:custGeom>
                <a:avLst/>
                <a:gdLst>
                  <a:gd name="T0" fmla="*/ 933 w 1279"/>
                  <a:gd name="T1" fmla="*/ 988 h 1671"/>
                  <a:gd name="T2" fmla="*/ 712 w 1279"/>
                  <a:gd name="T3" fmla="*/ 933 h 1671"/>
                  <a:gd name="T4" fmla="*/ 577 w 1279"/>
                  <a:gd name="T5" fmla="*/ 1207 h 1671"/>
                  <a:gd name="T6" fmla="*/ 303 w 1279"/>
                  <a:gd name="T7" fmla="*/ 1336 h 1671"/>
                  <a:gd name="T8" fmla="*/ 230 w 1279"/>
                  <a:gd name="T9" fmla="*/ 517 h 1671"/>
                  <a:gd name="T10" fmla="*/ 194 w 1279"/>
                  <a:gd name="T11" fmla="*/ 505 h 1671"/>
                  <a:gd name="T12" fmla="*/ 240 w 1279"/>
                  <a:gd name="T13" fmla="*/ 498 h 1671"/>
                  <a:gd name="T14" fmla="*/ 211 w 1279"/>
                  <a:gd name="T15" fmla="*/ 486 h 1671"/>
                  <a:gd name="T16" fmla="*/ 194 w 1279"/>
                  <a:gd name="T17" fmla="*/ 481 h 1671"/>
                  <a:gd name="T18" fmla="*/ 192 w 1279"/>
                  <a:gd name="T19" fmla="*/ 432 h 1671"/>
                  <a:gd name="T20" fmla="*/ 182 w 1279"/>
                  <a:gd name="T21" fmla="*/ 427 h 1671"/>
                  <a:gd name="T22" fmla="*/ 204 w 1279"/>
                  <a:gd name="T23" fmla="*/ 425 h 1671"/>
                  <a:gd name="T24" fmla="*/ 218 w 1279"/>
                  <a:gd name="T25" fmla="*/ 425 h 1671"/>
                  <a:gd name="T26" fmla="*/ 233 w 1279"/>
                  <a:gd name="T27" fmla="*/ 418 h 1671"/>
                  <a:gd name="T28" fmla="*/ 235 w 1279"/>
                  <a:gd name="T29" fmla="*/ 410 h 1671"/>
                  <a:gd name="T30" fmla="*/ 189 w 1279"/>
                  <a:gd name="T31" fmla="*/ 398 h 1671"/>
                  <a:gd name="T32" fmla="*/ 172 w 1279"/>
                  <a:gd name="T33" fmla="*/ 379 h 1671"/>
                  <a:gd name="T34" fmla="*/ 168 w 1279"/>
                  <a:gd name="T35" fmla="*/ 245 h 1671"/>
                  <a:gd name="T36" fmla="*/ 163 w 1279"/>
                  <a:gd name="T37" fmla="*/ 146 h 1671"/>
                  <a:gd name="T38" fmla="*/ 158 w 1279"/>
                  <a:gd name="T39" fmla="*/ 63 h 1671"/>
                  <a:gd name="T40" fmla="*/ 155 w 1279"/>
                  <a:gd name="T41" fmla="*/ 0 h 1671"/>
                  <a:gd name="T42" fmla="*/ 153 w 1279"/>
                  <a:gd name="T43" fmla="*/ 0 h 1671"/>
                  <a:gd name="T44" fmla="*/ 151 w 1279"/>
                  <a:gd name="T45" fmla="*/ 65 h 1671"/>
                  <a:gd name="T46" fmla="*/ 148 w 1279"/>
                  <a:gd name="T47" fmla="*/ 146 h 1671"/>
                  <a:gd name="T48" fmla="*/ 146 w 1279"/>
                  <a:gd name="T49" fmla="*/ 374 h 1671"/>
                  <a:gd name="T50" fmla="*/ 138 w 1279"/>
                  <a:gd name="T51" fmla="*/ 386 h 1671"/>
                  <a:gd name="T52" fmla="*/ 117 w 1279"/>
                  <a:gd name="T53" fmla="*/ 401 h 1671"/>
                  <a:gd name="T54" fmla="*/ 80 w 1279"/>
                  <a:gd name="T55" fmla="*/ 418 h 1671"/>
                  <a:gd name="T56" fmla="*/ 95 w 1279"/>
                  <a:gd name="T57" fmla="*/ 425 h 1671"/>
                  <a:gd name="T58" fmla="*/ 112 w 1279"/>
                  <a:gd name="T59" fmla="*/ 427 h 1671"/>
                  <a:gd name="T60" fmla="*/ 129 w 1279"/>
                  <a:gd name="T61" fmla="*/ 427 h 1671"/>
                  <a:gd name="T62" fmla="*/ 119 w 1279"/>
                  <a:gd name="T63" fmla="*/ 439 h 1671"/>
                  <a:gd name="T64" fmla="*/ 121 w 1279"/>
                  <a:gd name="T65" fmla="*/ 481 h 1671"/>
                  <a:gd name="T66" fmla="*/ 100 w 1279"/>
                  <a:gd name="T67" fmla="*/ 486 h 1671"/>
                  <a:gd name="T68" fmla="*/ 75 w 1279"/>
                  <a:gd name="T69" fmla="*/ 498 h 1671"/>
                  <a:gd name="T70" fmla="*/ 121 w 1279"/>
                  <a:gd name="T71" fmla="*/ 507 h 1671"/>
                  <a:gd name="T72" fmla="*/ 85 w 1279"/>
                  <a:gd name="T73" fmla="*/ 520 h 1671"/>
                  <a:gd name="T74" fmla="*/ 27 w 1279"/>
                  <a:gd name="T75" fmla="*/ 1333 h 1671"/>
                  <a:gd name="T76" fmla="*/ 126 w 1279"/>
                  <a:gd name="T77" fmla="*/ 498 h 1671"/>
                  <a:gd name="T78" fmla="*/ 121 w 1279"/>
                  <a:gd name="T79" fmla="*/ 498 h 1671"/>
                  <a:gd name="T80" fmla="*/ 121 w 1279"/>
                  <a:gd name="T81" fmla="*/ 568 h 1671"/>
                  <a:gd name="T82" fmla="*/ 119 w 1279"/>
                  <a:gd name="T83" fmla="*/ 656 h 1671"/>
                  <a:gd name="T84" fmla="*/ 138 w 1279"/>
                  <a:gd name="T85" fmla="*/ 799 h 1671"/>
                  <a:gd name="T86" fmla="*/ 124 w 1279"/>
                  <a:gd name="T87" fmla="*/ 814 h 1671"/>
                  <a:gd name="T88" fmla="*/ 119 w 1279"/>
                  <a:gd name="T89" fmla="*/ 937 h 1671"/>
                  <a:gd name="T90" fmla="*/ 141 w 1279"/>
                  <a:gd name="T91" fmla="*/ 1071 h 1671"/>
                  <a:gd name="T92" fmla="*/ 121 w 1279"/>
                  <a:gd name="T93" fmla="*/ 1188 h 1671"/>
                  <a:gd name="T94" fmla="*/ 129 w 1279"/>
                  <a:gd name="T95" fmla="*/ 1185 h 1671"/>
                  <a:gd name="T96" fmla="*/ 182 w 1279"/>
                  <a:gd name="T97" fmla="*/ 656 h 1671"/>
                  <a:gd name="T98" fmla="*/ 189 w 1279"/>
                  <a:gd name="T99" fmla="*/ 799 h 1671"/>
                  <a:gd name="T100" fmla="*/ 199 w 1279"/>
                  <a:gd name="T101" fmla="*/ 937 h 1671"/>
                  <a:gd name="T102" fmla="*/ 199 w 1279"/>
                  <a:gd name="T103" fmla="*/ 957 h 1671"/>
                  <a:gd name="T104" fmla="*/ 184 w 1279"/>
                  <a:gd name="T105" fmla="*/ 1185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79" h="1671">
                    <a:moveTo>
                      <a:pt x="1279" y="1154"/>
                    </a:moveTo>
                    <a:lnTo>
                      <a:pt x="1182" y="1178"/>
                    </a:lnTo>
                    <a:lnTo>
                      <a:pt x="1100" y="1212"/>
                    </a:lnTo>
                    <a:lnTo>
                      <a:pt x="1063" y="1212"/>
                    </a:lnTo>
                    <a:lnTo>
                      <a:pt x="1063" y="988"/>
                    </a:lnTo>
                    <a:lnTo>
                      <a:pt x="933" y="988"/>
                    </a:lnTo>
                    <a:lnTo>
                      <a:pt x="933" y="933"/>
                    </a:lnTo>
                    <a:lnTo>
                      <a:pt x="894" y="933"/>
                    </a:lnTo>
                    <a:lnTo>
                      <a:pt x="894" y="877"/>
                    </a:lnTo>
                    <a:lnTo>
                      <a:pt x="783" y="877"/>
                    </a:lnTo>
                    <a:lnTo>
                      <a:pt x="783" y="933"/>
                    </a:lnTo>
                    <a:lnTo>
                      <a:pt x="712" y="933"/>
                    </a:lnTo>
                    <a:lnTo>
                      <a:pt x="712" y="988"/>
                    </a:lnTo>
                    <a:lnTo>
                      <a:pt x="671" y="988"/>
                    </a:lnTo>
                    <a:lnTo>
                      <a:pt x="671" y="1183"/>
                    </a:lnTo>
                    <a:lnTo>
                      <a:pt x="659" y="1180"/>
                    </a:lnTo>
                    <a:lnTo>
                      <a:pt x="618" y="1188"/>
                    </a:lnTo>
                    <a:lnTo>
                      <a:pt x="577" y="1207"/>
                    </a:lnTo>
                    <a:lnTo>
                      <a:pt x="543" y="1236"/>
                    </a:lnTo>
                    <a:lnTo>
                      <a:pt x="519" y="1275"/>
                    </a:lnTo>
                    <a:lnTo>
                      <a:pt x="506" y="1309"/>
                    </a:lnTo>
                    <a:lnTo>
                      <a:pt x="315" y="1309"/>
                    </a:lnTo>
                    <a:lnTo>
                      <a:pt x="303" y="1314"/>
                    </a:lnTo>
                    <a:lnTo>
                      <a:pt x="303" y="1336"/>
                    </a:lnTo>
                    <a:lnTo>
                      <a:pt x="247" y="1333"/>
                    </a:lnTo>
                    <a:lnTo>
                      <a:pt x="243" y="520"/>
                    </a:lnTo>
                    <a:lnTo>
                      <a:pt x="243" y="520"/>
                    </a:lnTo>
                    <a:lnTo>
                      <a:pt x="240" y="520"/>
                    </a:lnTo>
                    <a:lnTo>
                      <a:pt x="235" y="517"/>
                    </a:lnTo>
                    <a:lnTo>
                      <a:pt x="230" y="517"/>
                    </a:lnTo>
                    <a:lnTo>
                      <a:pt x="230" y="517"/>
                    </a:lnTo>
                    <a:lnTo>
                      <a:pt x="230" y="510"/>
                    </a:lnTo>
                    <a:lnTo>
                      <a:pt x="228" y="507"/>
                    </a:lnTo>
                    <a:lnTo>
                      <a:pt x="221" y="507"/>
                    </a:lnTo>
                    <a:lnTo>
                      <a:pt x="209" y="507"/>
                    </a:lnTo>
                    <a:lnTo>
                      <a:pt x="194" y="505"/>
                    </a:lnTo>
                    <a:lnTo>
                      <a:pt x="184" y="505"/>
                    </a:lnTo>
                    <a:lnTo>
                      <a:pt x="184" y="500"/>
                    </a:lnTo>
                    <a:lnTo>
                      <a:pt x="192" y="500"/>
                    </a:lnTo>
                    <a:lnTo>
                      <a:pt x="211" y="500"/>
                    </a:lnTo>
                    <a:lnTo>
                      <a:pt x="228" y="498"/>
                    </a:lnTo>
                    <a:lnTo>
                      <a:pt x="240" y="498"/>
                    </a:lnTo>
                    <a:lnTo>
                      <a:pt x="247" y="495"/>
                    </a:lnTo>
                    <a:lnTo>
                      <a:pt x="247" y="493"/>
                    </a:lnTo>
                    <a:lnTo>
                      <a:pt x="247" y="490"/>
                    </a:lnTo>
                    <a:lnTo>
                      <a:pt x="240" y="488"/>
                    </a:lnTo>
                    <a:lnTo>
                      <a:pt x="228" y="486"/>
                    </a:lnTo>
                    <a:lnTo>
                      <a:pt x="211" y="486"/>
                    </a:lnTo>
                    <a:lnTo>
                      <a:pt x="189" y="486"/>
                    </a:lnTo>
                    <a:lnTo>
                      <a:pt x="184" y="486"/>
                    </a:lnTo>
                    <a:lnTo>
                      <a:pt x="184" y="483"/>
                    </a:lnTo>
                    <a:lnTo>
                      <a:pt x="187" y="483"/>
                    </a:lnTo>
                    <a:lnTo>
                      <a:pt x="192" y="481"/>
                    </a:lnTo>
                    <a:lnTo>
                      <a:pt x="194" y="481"/>
                    </a:lnTo>
                    <a:lnTo>
                      <a:pt x="194" y="478"/>
                    </a:lnTo>
                    <a:lnTo>
                      <a:pt x="194" y="469"/>
                    </a:lnTo>
                    <a:lnTo>
                      <a:pt x="192" y="459"/>
                    </a:lnTo>
                    <a:lnTo>
                      <a:pt x="192" y="449"/>
                    </a:lnTo>
                    <a:lnTo>
                      <a:pt x="192" y="439"/>
                    </a:lnTo>
                    <a:lnTo>
                      <a:pt x="192" y="432"/>
                    </a:lnTo>
                    <a:lnTo>
                      <a:pt x="192" y="430"/>
                    </a:lnTo>
                    <a:lnTo>
                      <a:pt x="192" y="430"/>
                    </a:lnTo>
                    <a:lnTo>
                      <a:pt x="189" y="427"/>
                    </a:lnTo>
                    <a:lnTo>
                      <a:pt x="184" y="427"/>
                    </a:lnTo>
                    <a:lnTo>
                      <a:pt x="182" y="427"/>
                    </a:lnTo>
                    <a:lnTo>
                      <a:pt x="182" y="427"/>
                    </a:lnTo>
                    <a:lnTo>
                      <a:pt x="184" y="427"/>
                    </a:lnTo>
                    <a:lnTo>
                      <a:pt x="189" y="427"/>
                    </a:lnTo>
                    <a:lnTo>
                      <a:pt x="189" y="427"/>
                    </a:lnTo>
                    <a:lnTo>
                      <a:pt x="199" y="427"/>
                    </a:lnTo>
                    <a:lnTo>
                      <a:pt x="204" y="425"/>
                    </a:lnTo>
                    <a:lnTo>
                      <a:pt x="204" y="425"/>
                    </a:lnTo>
                    <a:lnTo>
                      <a:pt x="204" y="425"/>
                    </a:lnTo>
                    <a:lnTo>
                      <a:pt x="209" y="425"/>
                    </a:lnTo>
                    <a:lnTo>
                      <a:pt x="214" y="425"/>
                    </a:lnTo>
                    <a:lnTo>
                      <a:pt x="214" y="425"/>
                    </a:lnTo>
                    <a:lnTo>
                      <a:pt x="214" y="425"/>
                    </a:lnTo>
                    <a:lnTo>
                      <a:pt x="218" y="425"/>
                    </a:lnTo>
                    <a:lnTo>
                      <a:pt x="221" y="422"/>
                    </a:lnTo>
                    <a:lnTo>
                      <a:pt x="221" y="422"/>
                    </a:lnTo>
                    <a:lnTo>
                      <a:pt x="221" y="422"/>
                    </a:lnTo>
                    <a:lnTo>
                      <a:pt x="221" y="422"/>
                    </a:lnTo>
                    <a:lnTo>
                      <a:pt x="230" y="418"/>
                    </a:lnTo>
                    <a:lnTo>
                      <a:pt x="233" y="418"/>
                    </a:lnTo>
                    <a:lnTo>
                      <a:pt x="233" y="418"/>
                    </a:lnTo>
                    <a:lnTo>
                      <a:pt x="235" y="415"/>
                    </a:lnTo>
                    <a:lnTo>
                      <a:pt x="235" y="413"/>
                    </a:lnTo>
                    <a:lnTo>
                      <a:pt x="235" y="413"/>
                    </a:lnTo>
                    <a:lnTo>
                      <a:pt x="235" y="410"/>
                    </a:lnTo>
                    <a:lnTo>
                      <a:pt x="235" y="410"/>
                    </a:lnTo>
                    <a:lnTo>
                      <a:pt x="221" y="403"/>
                    </a:lnTo>
                    <a:lnTo>
                      <a:pt x="218" y="403"/>
                    </a:lnTo>
                    <a:lnTo>
                      <a:pt x="209" y="401"/>
                    </a:lnTo>
                    <a:lnTo>
                      <a:pt x="197" y="401"/>
                    </a:lnTo>
                    <a:lnTo>
                      <a:pt x="194" y="401"/>
                    </a:lnTo>
                    <a:lnTo>
                      <a:pt x="189" y="398"/>
                    </a:lnTo>
                    <a:lnTo>
                      <a:pt x="187" y="396"/>
                    </a:lnTo>
                    <a:lnTo>
                      <a:pt x="182" y="393"/>
                    </a:lnTo>
                    <a:lnTo>
                      <a:pt x="180" y="391"/>
                    </a:lnTo>
                    <a:lnTo>
                      <a:pt x="177" y="386"/>
                    </a:lnTo>
                    <a:lnTo>
                      <a:pt x="175" y="381"/>
                    </a:lnTo>
                    <a:lnTo>
                      <a:pt x="172" y="379"/>
                    </a:lnTo>
                    <a:lnTo>
                      <a:pt x="170" y="374"/>
                    </a:lnTo>
                    <a:lnTo>
                      <a:pt x="170" y="374"/>
                    </a:lnTo>
                    <a:lnTo>
                      <a:pt x="168" y="374"/>
                    </a:lnTo>
                    <a:lnTo>
                      <a:pt x="168" y="374"/>
                    </a:lnTo>
                    <a:lnTo>
                      <a:pt x="168" y="245"/>
                    </a:lnTo>
                    <a:lnTo>
                      <a:pt x="168" y="245"/>
                    </a:lnTo>
                    <a:lnTo>
                      <a:pt x="165" y="243"/>
                    </a:lnTo>
                    <a:lnTo>
                      <a:pt x="165" y="243"/>
                    </a:lnTo>
                    <a:lnTo>
                      <a:pt x="163" y="243"/>
                    </a:lnTo>
                    <a:lnTo>
                      <a:pt x="163" y="146"/>
                    </a:lnTo>
                    <a:lnTo>
                      <a:pt x="163" y="146"/>
                    </a:lnTo>
                    <a:lnTo>
                      <a:pt x="163" y="146"/>
                    </a:lnTo>
                    <a:lnTo>
                      <a:pt x="160" y="146"/>
                    </a:lnTo>
                    <a:lnTo>
                      <a:pt x="160" y="146"/>
                    </a:lnTo>
                    <a:lnTo>
                      <a:pt x="160" y="65"/>
                    </a:lnTo>
                    <a:lnTo>
                      <a:pt x="160" y="63"/>
                    </a:lnTo>
                    <a:lnTo>
                      <a:pt x="158" y="63"/>
                    </a:lnTo>
                    <a:lnTo>
                      <a:pt x="158" y="63"/>
                    </a:lnTo>
                    <a:lnTo>
                      <a:pt x="158" y="63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3" y="63"/>
                    </a:lnTo>
                    <a:lnTo>
                      <a:pt x="153" y="63"/>
                    </a:lnTo>
                    <a:lnTo>
                      <a:pt x="153" y="63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146"/>
                    </a:lnTo>
                    <a:lnTo>
                      <a:pt x="151" y="146"/>
                    </a:lnTo>
                    <a:lnTo>
                      <a:pt x="151" y="146"/>
                    </a:lnTo>
                    <a:lnTo>
                      <a:pt x="148" y="146"/>
                    </a:lnTo>
                    <a:lnTo>
                      <a:pt x="148" y="146"/>
                    </a:lnTo>
                    <a:lnTo>
                      <a:pt x="148" y="243"/>
                    </a:lnTo>
                    <a:lnTo>
                      <a:pt x="148" y="243"/>
                    </a:lnTo>
                    <a:lnTo>
                      <a:pt x="146" y="245"/>
                    </a:lnTo>
                    <a:lnTo>
                      <a:pt x="146" y="245"/>
                    </a:lnTo>
                    <a:lnTo>
                      <a:pt x="146" y="374"/>
                    </a:lnTo>
                    <a:lnTo>
                      <a:pt x="146" y="374"/>
                    </a:lnTo>
                    <a:lnTo>
                      <a:pt x="143" y="374"/>
                    </a:lnTo>
                    <a:lnTo>
                      <a:pt x="143" y="374"/>
                    </a:lnTo>
                    <a:lnTo>
                      <a:pt x="141" y="379"/>
                    </a:lnTo>
                    <a:lnTo>
                      <a:pt x="141" y="384"/>
                    </a:lnTo>
                    <a:lnTo>
                      <a:pt x="138" y="386"/>
                    </a:lnTo>
                    <a:lnTo>
                      <a:pt x="136" y="391"/>
                    </a:lnTo>
                    <a:lnTo>
                      <a:pt x="131" y="393"/>
                    </a:lnTo>
                    <a:lnTo>
                      <a:pt x="129" y="396"/>
                    </a:lnTo>
                    <a:lnTo>
                      <a:pt x="124" y="398"/>
                    </a:lnTo>
                    <a:lnTo>
                      <a:pt x="121" y="401"/>
                    </a:lnTo>
                    <a:lnTo>
                      <a:pt x="117" y="401"/>
                    </a:lnTo>
                    <a:lnTo>
                      <a:pt x="105" y="403"/>
                    </a:lnTo>
                    <a:lnTo>
                      <a:pt x="97" y="403"/>
                    </a:lnTo>
                    <a:lnTo>
                      <a:pt x="92" y="405"/>
                    </a:lnTo>
                    <a:lnTo>
                      <a:pt x="80" y="413"/>
                    </a:lnTo>
                    <a:lnTo>
                      <a:pt x="80" y="413"/>
                    </a:lnTo>
                    <a:lnTo>
                      <a:pt x="80" y="418"/>
                    </a:lnTo>
                    <a:lnTo>
                      <a:pt x="80" y="418"/>
                    </a:lnTo>
                    <a:lnTo>
                      <a:pt x="80" y="420"/>
                    </a:lnTo>
                    <a:lnTo>
                      <a:pt x="85" y="420"/>
                    </a:lnTo>
                    <a:lnTo>
                      <a:pt x="95" y="425"/>
                    </a:lnTo>
                    <a:lnTo>
                      <a:pt x="95" y="425"/>
                    </a:lnTo>
                    <a:lnTo>
                      <a:pt x="95" y="425"/>
                    </a:lnTo>
                    <a:lnTo>
                      <a:pt x="100" y="425"/>
                    </a:lnTo>
                    <a:lnTo>
                      <a:pt x="100" y="425"/>
                    </a:lnTo>
                    <a:lnTo>
                      <a:pt x="102" y="425"/>
                    </a:lnTo>
                    <a:lnTo>
                      <a:pt x="102" y="425"/>
                    </a:lnTo>
                    <a:lnTo>
                      <a:pt x="107" y="427"/>
                    </a:lnTo>
                    <a:lnTo>
                      <a:pt x="112" y="427"/>
                    </a:lnTo>
                    <a:lnTo>
                      <a:pt x="112" y="427"/>
                    </a:lnTo>
                    <a:lnTo>
                      <a:pt x="119" y="427"/>
                    </a:lnTo>
                    <a:lnTo>
                      <a:pt x="124" y="427"/>
                    </a:lnTo>
                    <a:lnTo>
                      <a:pt x="124" y="427"/>
                    </a:lnTo>
                    <a:lnTo>
                      <a:pt x="124" y="427"/>
                    </a:lnTo>
                    <a:lnTo>
                      <a:pt x="129" y="427"/>
                    </a:lnTo>
                    <a:lnTo>
                      <a:pt x="129" y="427"/>
                    </a:lnTo>
                    <a:lnTo>
                      <a:pt x="126" y="430"/>
                    </a:lnTo>
                    <a:lnTo>
                      <a:pt x="121" y="430"/>
                    </a:lnTo>
                    <a:lnTo>
                      <a:pt x="119" y="430"/>
                    </a:lnTo>
                    <a:lnTo>
                      <a:pt x="119" y="432"/>
                    </a:lnTo>
                    <a:lnTo>
                      <a:pt x="119" y="439"/>
                    </a:lnTo>
                    <a:lnTo>
                      <a:pt x="119" y="449"/>
                    </a:lnTo>
                    <a:lnTo>
                      <a:pt x="119" y="459"/>
                    </a:lnTo>
                    <a:lnTo>
                      <a:pt x="119" y="469"/>
                    </a:lnTo>
                    <a:lnTo>
                      <a:pt x="119" y="478"/>
                    </a:lnTo>
                    <a:lnTo>
                      <a:pt x="119" y="481"/>
                    </a:lnTo>
                    <a:lnTo>
                      <a:pt x="121" y="481"/>
                    </a:lnTo>
                    <a:lnTo>
                      <a:pt x="124" y="483"/>
                    </a:lnTo>
                    <a:lnTo>
                      <a:pt x="129" y="483"/>
                    </a:lnTo>
                    <a:lnTo>
                      <a:pt x="131" y="483"/>
                    </a:lnTo>
                    <a:lnTo>
                      <a:pt x="131" y="486"/>
                    </a:lnTo>
                    <a:lnTo>
                      <a:pt x="119" y="486"/>
                    </a:lnTo>
                    <a:lnTo>
                      <a:pt x="100" y="486"/>
                    </a:lnTo>
                    <a:lnTo>
                      <a:pt x="83" y="488"/>
                    </a:lnTo>
                    <a:lnTo>
                      <a:pt x="73" y="490"/>
                    </a:lnTo>
                    <a:lnTo>
                      <a:pt x="66" y="490"/>
                    </a:lnTo>
                    <a:lnTo>
                      <a:pt x="66" y="495"/>
                    </a:lnTo>
                    <a:lnTo>
                      <a:pt x="68" y="498"/>
                    </a:lnTo>
                    <a:lnTo>
                      <a:pt x="75" y="498"/>
                    </a:lnTo>
                    <a:lnTo>
                      <a:pt x="88" y="500"/>
                    </a:lnTo>
                    <a:lnTo>
                      <a:pt x="105" y="500"/>
                    </a:lnTo>
                    <a:lnTo>
                      <a:pt x="124" y="500"/>
                    </a:lnTo>
                    <a:lnTo>
                      <a:pt x="131" y="500"/>
                    </a:lnTo>
                    <a:lnTo>
                      <a:pt x="131" y="505"/>
                    </a:lnTo>
                    <a:lnTo>
                      <a:pt x="121" y="507"/>
                    </a:lnTo>
                    <a:lnTo>
                      <a:pt x="107" y="507"/>
                    </a:lnTo>
                    <a:lnTo>
                      <a:pt x="95" y="507"/>
                    </a:lnTo>
                    <a:lnTo>
                      <a:pt x="88" y="510"/>
                    </a:lnTo>
                    <a:lnTo>
                      <a:pt x="88" y="510"/>
                    </a:lnTo>
                    <a:lnTo>
                      <a:pt x="88" y="520"/>
                    </a:lnTo>
                    <a:lnTo>
                      <a:pt x="85" y="520"/>
                    </a:lnTo>
                    <a:lnTo>
                      <a:pt x="80" y="520"/>
                    </a:lnTo>
                    <a:lnTo>
                      <a:pt x="75" y="520"/>
                    </a:lnTo>
                    <a:lnTo>
                      <a:pt x="73" y="520"/>
                    </a:lnTo>
                    <a:lnTo>
                      <a:pt x="73" y="520"/>
                    </a:lnTo>
                    <a:lnTo>
                      <a:pt x="78" y="1331"/>
                    </a:lnTo>
                    <a:lnTo>
                      <a:pt x="27" y="1333"/>
                    </a:lnTo>
                    <a:lnTo>
                      <a:pt x="27" y="1350"/>
                    </a:lnTo>
                    <a:lnTo>
                      <a:pt x="0" y="1353"/>
                    </a:lnTo>
                    <a:lnTo>
                      <a:pt x="0" y="1671"/>
                    </a:lnTo>
                    <a:lnTo>
                      <a:pt x="1279" y="1671"/>
                    </a:lnTo>
                    <a:lnTo>
                      <a:pt x="1279" y="1154"/>
                    </a:lnTo>
                    <a:close/>
                    <a:moveTo>
                      <a:pt x="126" y="498"/>
                    </a:moveTo>
                    <a:lnTo>
                      <a:pt x="124" y="498"/>
                    </a:lnTo>
                    <a:lnTo>
                      <a:pt x="121" y="498"/>
                    </a:lnTo>
                    <a:lnTo>
                      <a:pt x="119" y="498"/>
                    </a:lnTo>
                    <a:lnTo>
                      <a:pt x="117" y="498"/>
                    </a:lnTo>
                    <a:lnTo>
                      <a:pt x="119" y="498"/>
                    </a:lnTo>
                    <a:lnTo>
                      <a:pt x="121" y="498"/>
                    </a:lnTo>
                    <a:lnTo>
                      <a:pt x="124" y="498"/>
                    </a:lnTo>
                    <a:lnTo>
                      <a:pt x="126" y="498"/>
                    </a:lnTo>
                    <a:lnTo>
                      <a:pt x="131" y="498"/>
                    </a:lnTo>
                    <a:lnTo>
                      <a:pt x="126" y="498"/>
                    </a:lnTo>
                    <a:close/>
                    <a:moveTo>
                      <a:pt x="117" y="568"/>
                    </a:moveTo>
                    <a:lnTo>
                      <a:pt x="121" y="568"/>
                    </a:lnTo>
                    <a:lnTo>
                      <a:pt x="131" y="568"/>
                    </a:lnTo>
                    <a:lnTo>
                      <a:pt x="138" y="568"/>
                    </a:lnTo>
                    <a:lnTo>
                      <a:pt x="138" y="656"/>
                    </a:lnTo>
                    <a:lnTo>
                      <a:pt x="134" y="656"/>
                    </a:lnTo>
                    <a:lnTo>
                      <a:pt x="124" y="656"/>
                    </a:lnTo>
                    <a:lnTo>
                      <a:pt x="119" y="656"/>
                    </a:lnTo>
                    <a:lnTo>
                      <a:pt x="117" y="568"/>
                    </a:lnTo>
                    <a:close/>
                    <a:moveTo>
                      <a:pt x="119" y="673"/>
                    </a:moveTo>
                    <a:lnTo>
                      <a:pt x="126" y="673"/>
                    </a:lnTo>
                    <a:lnTo>
                      <a:pt x="136" y="673"/>
                    </a:lnTo>
                    <a:lnTo>
                      <a:pt x="138" y="673"/>
                    </a:lnTo>
                    <a:lnTo>
                      <a:pt x="138" y="799"/>
                    </a:lnTo>
                    <a:lnTo>
                      <a:pt x="136" y="799"/>
                    </a:lnTo>
                    <a:lnTo>
                      <a:pt x="126" y="799"/>
                    </a:lnTo>
                    <a:lnTo>
                      <a:pt x="119" y="799"/>
                    </a:lnTo>
                    <a:lnTo>
                      <a:pt x="119" y="673"/>
                    </a:lnTo>
                    <a:close/>
                    <a:moveTo>
                      <a:pt x="119" y="814"/>
                    </a:moveTo>
                    <a:lnTo>
                      <a:pt x="124" y="814"/>
                    </a:lnTo>
                    <a:lnTo>
                      <a:pt x="136" y="814"/>
                    </a:lnTo>
                    <a:lnTo>
                      <a:pt x="141" y="814"/>
                    </a:lnTo>
                    <a:lnTo>
                      <a:pt x="141" y="937"/>
                    </a:lnTo>
                    <a:lnTo>
                      <a:pt x="136" y="937"/>
                    </a:lnTo>
                    <a:lnTo>
                      <a:pt x="129" y="937"/>
                    </a:lnTo>
                    <a:lnTo>
                      <a:pt x="119" y="937"/>
                    </a:lnTo>
                    <a:lnTo>
                      <a:pt x="119" y="814"/>
                    </a:lnTo>
                    <a:close/>
                    <a:moveTo>
                      <a:pt x="119" y="957"/>
                    </a:moveTo>
                    <a:lnTo>
                      <a:pt x="126" y="957"/>
                    </a:lnTo>
                    <a:lnTo>
                      <a:pt x="136" y="957"/>
                    </a:lnTo>
                    <a:lnTo>
                      <a:pt x="141" y="957"/>
                    </a:lnTo>
                    <a:lnTo>
                      <a:pt x="141" y="1071"/>
                    </a:lnTo>
                    <a:lnTo>
                      <a:pt x="138" y="1071"/>
                    </a:lnTo>
                    <a:lnTo>
                      <a:pt x="129" y="1071"/>
                    </a:lnTo>
                    <a:lnTo>
                      <a:pt x="121" y="1073"/>
                    </a:lnTo>
                    <a:lnTo>
                      <a:pt x="119" y="957"/>
                    </a:lnTo>
                    <a:close/>
                    <a:moveTo>
                      <a:pt x="129" y="1185"/>
                    </a:moveTo>
                    <a:lnTo>
                      <a:pt x="121" y="1188"/>
                    </a:lnTo>
                    <a:lnTo>
                      <a:pt x="121" y="1095"/>
                    </a:lnTo>
                    <a:lnTo>
                      <a:pt x="126" y="1095"/>
                    </a:lnTo>
                    <a:lnTo>
                      <a:pt x="136" y="1095"/>
                    </a:lnTo>
                    <a:lnTo>
                      <a:pt x="141" y="1095"/>
                    </a:lnTo>
                    <a:lnTo>
                      <a:pt x="141" y="1185"/>
                    </a:lnTo>
                    <a:lnTo>
                      <a:pt x="129" y="1185"/>
                    </a:lnTo>
                    <a:close/>
                    <a:moveTo>
                      <a:pt x="182" y="568"/>
                    </a:moveTo>
                    <a:lnTo>
                      <a:pt x="189" y="568"/>
                    </a:lnTo>
                    <a:lnTo>
                      <a:pt x="197" y="568"/>
                    </a:lnTo>
                    <a:lnTo>
                      <a:pt x="197" y="656"/>
                    </a:lnTo>
                    <a:lnTo>
                      <a:pt x="194" y="656"/>
                    </a:lnTo>
                    <a:lnTo>
                      <a:pt x="182" y="656"/>
                    </a:lnTo>
                    <a:lnTo>
                      <a:pt x="182" y="568"/>
                    </a:lnTo>
                    <a:close/>
                    <a:moveTo>
                      <a:pt x="182" y="673"/>
                    </a:moveTo>
                    <a:lnTo>
                      <a:pt x="189" y="673"/>
                    </a:lnTo>
                    <a:lnTo>
                      <a:pt x="197" y="673"/>
                    </a:lnTo>
                    <a:lnTo>
                      <a:pt x="199" y="799"/>
                    </a:lnTo>
                    <a:lnTo>
                      <a:pt x="189" y="799"/>
                    </a:lnTo>
                    <a:lnTo>
                      <a:pt x="182" y="799"/>
                    </a:lnTo>
                    <a:lnTo>
                      <a:pt x="182" y="673"/>
                    </a:lnTo>
                    <a:close/>
                    <a:moveTo>
                      <a:pt x="182" y="814"/>
                    </a:moveTo>
                    <a:lnTo>
                      <a:pt x="194" y="814"/>
                    </a:lnTo>
                    <a:lnTo>
                      <a:pt x="199" y="814"/>
                    </a:lnTo>
                    <a:lnTo>
                      <a:pt x="199" y="937"/>
                    </a:lnTo>
                    <a:lnTo>
                      <a:pt x="192" y="937"/>
                    </a:lnTo>
                    <a:lnTo>
                      <a:pt x="184" y="937"/>
                    </a:lnTo>
                    <a:lnTo>
                      <a:pt x="182" y="814"/>
                    </a:lnTo>
                    <a:close/>
                    <a:moveTo>
                      <a:pt x="184" y="957"/>
                    </a:moveTo>
                    <a:lnTo>
                      <a:pt x="194" y="957"/>
                    </a:lnTo>
                    <a:lnTo>
                      <a:pt x="199" y="957"/>
                    </a:lnTo>
                    <a:lnTo>
                      <a:pt x="199" y="1071"/>
                    </a:lnTo>
                    <a:lnTo>
                      <a:pt x="192" y="1071"/>
                    </a:lnTo>
                    <a:lnTo>
                      <a:pt x="184" y="1071"/>
                    </a:lnTo>
                    <a:lnTo>
                      <a:pt x="184" y="957"/>
                    </a:lnTo>
                    <a:close/>
                    <a:moveTo>
                      <a:pt x="199" y="1188"/>
                    </a:moveTo>
                    <a:lnTo>
                      <a:pt x="184" y="1185"/>
                    </a:lnTo>
                    <a:lnTo>
                      <a:pt x="184" y="1098"/>
                    </a:lnTo>
                    <a:lnTo>
                      <a:pt x="197" y="1098"/>
                    </a:lnTo>
                    <a:lnTo>
                      <a:pt x="199" y="1098"/>
                    </a:lnTo>
                    <a:lnTo>
                      <a:pt x="201" y="1188"/>
                    </a:lnTo>
                    <a:lnTo>
                      <a:pt x="199" y="11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1774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57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5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4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6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3718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grpSp>
        <p:nvGrpSpPr>
          <p:cNvPr id="6" name="Group 40">
            <a:extLst>
              <a:ext uri="{FF2B5EF4-FFF2-40B4-BE49-F238E27FC236}">
                <a16:creationId xmlns:a16="http://schemas.microsoft.com/office/drawing/2014/main" id="{3C72B45B-C47F-A94D-A9A3-5CEFE7FAAA30}"/>
              </a:ext>
            </a:extLst>
          </p:cNvPr>
          <p:cNvGrpSpPr/>
          <p:nvPr userDrawn="1"/>
        </p:nvGrpSpPr>
        <p:grpSpPr>
          <a:xfrm>
            <a:off x="5087258" y="88224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8" name="Rectangle 41">
              <a:extLst>
                <a:ext uri="{FF2B5EF4-FFF2-40B4-BE49-F238E27FC236}">
                  <a16:creationId xmlns:a16="http://schemas.microsoft.com/office/drawing/2014/main" id="{65470445-A42C-5B4A-80A2-38818A7A44BF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2">
              <a:extLst>
                <a:ext uri="{FF2B5EF4-FFF2-40B4-BE49-F238E27FC236}">
                  <a16:creationId xmlns:a16="http://schemas.microsoft.com/office/drawing/2014/main" id="{989E9D8E-E8C5-264C-8806-01B4219F07F2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64F6D"/>
                </a:solidFill>
              </a:endParaRPr>
            </a:p>
          </p:txBody>
        </p:sp>
      </p:grpSp>
      <p:sp>
        <p:nvSpPr>
          <p:cNvPr id="10" name="Rectangle 43">
            <a:extLst>
              <a:ext uri="{FF2B5EF4-FFF2-40B4-BE49-F238E27FC236}">
                <a16:creationId xmlns:a16="http://schemas.microsoft.com/office/drawing/2014/main" id="{6F288329-3FEE-AA49-868B-7ADA4BBFF891}"/>
              </a:ext>
            </a:extLst>
          </p:cNvPr>
          <p:cNvSpPr/>
          <p:nvPr userDrawn="1"/>
        </p:nvSpPr>
        <p:spPr>
          <a:xfrm>
            <a:off x="3663012" y="945108"/>
            <a:ext cx="486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en-US" sz="1400" noProof="1">
                <a:solidFill>
                  <a:srgbClr val="9B9C9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1024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0" y="1347408"/>
            <a:ext cx="12192000" cy="50098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463469" y="1847340"/>
            <a:ext cx="3722263" cy="2567841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771ED80-99F5-8BD1-9E9C-F5B7949B4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4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86541"/>
          </a:xfrm>
        </p:spPr>
        <p:txBody>
          <a:bodyPr wrap="square" anchor="ctr">
            <a:noAutofit/>
          </a:bodyPr>
          <a:lstStyle>
            <a:lvl1pPr algn="ctr">
              <a:defRPr lang="en-US" sz="3600" kern="0" spc="-151">
                <a:solidFill>
                  <a:srgbClr val="006AB1"/>
                </a:solidFill>
              </a:defRPr>
            </a:lvl1pPr>
          </a:lstStyle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flipH="1">
            <a:off x="5352969" y="1847340"/>
            <a:ext cx="3722263" cy="2567841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 flipH="1">
            <a:off x="9176400" y="3969493"/>
            <a:ext cx="2752491" cy="1923307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0" tIns="0" rIns="0" bIns="0" anchor="t"/>
          <a:lstStyle>
            <a:lvl1pPr>
              <a:defRPr lang="en-US" sz="1600"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pPr marL="0" lvl="0" indent="0" algn="ctr" defTabSz="292086">
              <a:buNone/>
            </a:pPr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C09E0E-2CCC-53B2-86E2-A8251D1BB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0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8558"/>
            <a:ext cx="10515600" cy="53771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lvl="0" algn="ctr" defTabSz="91440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38873"/>
            <a:ext cx="9772651" cy="323421"/>
          </a:xfrm>
          <a:prstGeom prst="rect">
            <a:avLst/>
          </a:prstGeom>
          <a:solidFill>
            <a:srgbClr val="9B9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202659" y="6438871"/>
            <a:ext cx="1615548" cy="346858"/>
            <a:chOff x="7518984" y="6347798"/>
            <a:chExt cx="1454471" cy="4572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973455" y="6347798"/>
              <a:ext cx="0" cy="45720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518984" y="6347798"/>
              <a:ext cx="0" cy="45720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7"/>
          <p:cNvSpPr/>
          <p:nvPr userDrawn="1"/>
        </p:nvSpPr>
        <p:spPr>
          <a:xfrm>
            <a:off x="9529971" y="6438873"/>
            <a:ext cx="659989" cy="323421"/>
          </a:xfrm>
          <a:custGeom>
            <a:avLst/>
            <a:gdLst>
              <a:gd name="connsiteX0" fmla="*/ 0 w 383764"/>
              <a:gd name="connsiteY0" fmla="*/ 0 h 323421"/>
              <a:gd name="connsiteX1" fmla="*/ 383764 w 383764"/>
              <a:gd name="connsiteY1" fmla="*/ 0 h 323421"/>
              <a:gd name="connsiteX2" fmla="*/ 383764 w 383764"/>
              <a:gd name="connsiteY2" fmla="*/ 323421 h 323421"/>
              <a:gd name="connsiteX3" fmla="*/ 0 w 383764"/>
              <a:gd name="connsiteY3" fmla="*/ 323421 h 323421"/>
              <a:gd name="connsiteX4" fmla="*/ 0 w 383764"/>
              <a:gd name="connsiteY4" fmla="*/ 0 h 323421"/>
              <a:gd name="connsiteX0" fmla="*/ 171450 w 555214"/>
              <a:gd name="connsiteY0" fmla="*/ 0 h 323421"/>
              <a:gd name="connsiteX1" fmla="*/ 555214 w 555214"/>
              <a:gd name="connsiteY1" fmla="*/ 0 h 323421"/>
              <a:gd name="connsiteX2" fmla="*/ 555214 w 555214"/>
              <a:gd name="connsiteY2" fmla="*/ 323421 h 323421"/>
              <a:gd name="connsiteX3" fmla="*/ 0 w 555214"/>
              <a:gd name="connsiteY3" fmla="*/ 323421 h 323421"/>
              <a:gd name="connsiteX4" fmla="*/ 171450 w 555214"/>
              <a:gd name="connsiteY4" fmla="*/ 0 h 32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14" h="323421">
                <a:moveTo>
                  <a:pt x="171450" y="0"/>
                </a:moveTo>
                <a:lnTo>
                  <a:pt x="555214" y="0"/>
                </a:lnTo>
                <a:lnTo>
                  <a:pt x="555214" y="323421"/>
                </a:lnTo>
                <a:lnTo>
                  <a:pt x="0" y="323421"/>
                </a:lnTo>
                <a:lnTo>
                  <a:pt x="171450" y="0"/>
                </a:lnTo>
                <a:close/>
              </a:path>
            </a:pathLst>
          </a:cu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11844589" y="6438873"/>
            <a:ext cx="347412" cy="323421"/>
          </a:xfrm>
          <a:prstGeom prst="rect">
            <a:avLst/>
          </a:prstGeom>
          <a:solidFill>
            <a:srgbClr val="006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2651" y="6401129"/>
            <a:ext cx="430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6550BC7-7D90-49D1-9B51-C16C704E94F3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B82F0D-389C-6643-8B99-4A1C3A3EF5B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9" y="6438871"/>
            <a:ext cx="1307549" cy="32342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CF064E-D9E2-E620-C70C-F964191FE7B3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54379" y="6471458"/>
            <a:ext cx="818179" cy="2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8" r:id="rId12"/>
    <p:sldLayoutId id="2147483680" r:id="rId13"/>
    <p:sldLayoutId id="2147483666" r:id="rId14"/>
    <p:sldLayoutId id="2147483667" r:id="rId15"/>
    <p:sldLayoutId id="2147483668" r:id="rId16"/>
    <p:sldLayoutId id="2147483669" r:id="rId17"/>
    <p:sldLayoutId id="2147483688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9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9" r:id="rId35"/>
    <p:sldLayoutId id="2147483690" r:id="rId36"/>
    <p:sldLayoutId id="2147483692" r:id="rId37"/>
    <p:sldLayoutId id="2147483693" r:id="rId38"/>
    <p:sldLayoutId id="2147483694" r:id="rId39"/>
    <p:sldLayoutId id="2147483691" r:id="rId40"/>
    <p:sldLayoutId id="2147483695" r:id="rId41"/>
    <p:sldLayoutId id="2147483696" r:id="rId42"/>
    <p:sldLayoutId id="2147483655" r:id="rId43"/>
    <p:sldLayoutId id="2147483656" r:id="rId44"/>
    <p:sldLayoutId id="2147483657" r:id="rId45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lang="en-US" sz="3600" b="1" kern="0" spc="-151" dirty="0">
          <a:solidFill>
            <a:srgbClr val="006AB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3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0.jpeg"/><Relationship Id="rId10" Type="http://schemas.openxmlformats.org/officeDocument/2006/relationships/image" Target="../media/image56.png"/><Relationship Id="rId19" Type="http://schemas.openxmlformats.org/officeDocument/2006/relationships/image" Target="../media/image64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238501"/>
            <a:ext cx="2697032" cy="3619499"/>
          </a:xfrm>
          <a:prstGeom prst="rect">
            <a:avLst/>
          </a:prstGeom>
          <a:solidFill>
            <a:srgbClr val="006AB1"/>
          </a:solidFill>
          <a:ln>
            <a:solidFill>
              <a:srgbClr val="006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1152348" y="2815396"/>
            <a:ext cx="1557040" cy="1596693"/>
          </a:xfrm>
          <a:custGeom>
            <a:avLst/>
            <a:gdLst>
              <a:gd name="connsiteX0" fmla="*/ 880278 w 1254073"/>
              <a:gd name="connsiteY0" fmla="*/ 0 h 1306751"/>
              <a:gd name="connsiteX1" fmla="*/ 1254073 w 1254073"/>
              <a:gd name="connsiteY1" fmla="*/ 0 h 1306751"/>
              <a:gd name="connsiteX2" fmla="*/ 1254073 w 1254073"/>
              <a:gd name="connsiteY2" fmla="*/ 1306751 h 1306751"/>
              <a:gd name="connsiteX3" fmla="*/ 0 w 1254073"/>
              <a:gd name="connsiteY3" fmla="*/ 1306751 h 130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073" h="1306751">
                <a:moveTo>
                  <a:pt x="880278" y="0"/>
                </a:moveTo>
                <a:lnTo>
                  <a:pt x="1254073" y="0"/>
                </a:lnTo>
                <a:lnTo>
                  <a:pt x="1254073" y="1306751"/>
                </a:lnTo>
                <a:lnTo>
                  <a:pt x="0" y="13067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39010" y="2684819"/>
            <a:ext cx="750284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Systemische</a:t>
            </a:r>
            <a:r>
              <a:rPr lang="en-US" sz="2800" b="1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BIM </a:t>
            </a:r>
            <a:r>
              <a:rPr lang="en-US" sz="2800" b="1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Badmodule</a:t>
            </a:r>
            <a:endParaRPr lang="en-US" sz="2800" b="1" spc="-150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 </a:t>
            </a:r>
            <a:r>
              <a:rPr lang="en-US" sz="2800" b="1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Sanierung</a:t>
            </a:r>
            <a:r>
              <a:rPr lang="en-US" sz="2800" b="1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</a:t>
            </a:r>
            <a:r>
              <a:rPr lang="en-US" sz="2800" b="1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Neubau</a:t>
            </a:r>
            <a:endParaRPr lang="en-US" sz="2800" b="1" spc="-150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b="1" spc="-150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Fertigungsseite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der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digitalen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Planung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Herstellerdaten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Qualität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und Design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Umsetzung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Objekt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am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Beispiel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einer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Sanierung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spc="-150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Nachhaltigkeit</a:t>
            </a:r>
            <a:r>
              <a:rPr lang="en-US" sz="2400" spc="-150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23E8B4-B68A-2E4E-98A9-9D34C1F74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3" y="5574124"/>
            <a:ext cx="2746458" cy="6671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62152D9-23D8-8367-7E0F-1F2F60C0D06E}"/>
              </a:ext>
            </a:extLst>
          </p:cNvPr>
          <p:cNvSpPr txBox="1"/>
          <p:nvPr/>
        </p:nvSpPr>
        <p:spPr>
          <a:xfrm>
            <a:off x="3038475" y="1543050"/>
            <a:ext cx="5436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Immobilien Stammtisch 02.06.2022 </a:t>
            </a:r>
          </a:p>
          <a:p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Innsbruck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F1EA82-200F-B9F2-699C-829352437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636" y="125591"/>
            <a:ext cx="3091135" cy="8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2E23D2F-62A1-4316-AE9E-ACE7F4602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2" y="878152"/>
            <a:ext cx="4932983" cy="493298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B695F4-DDAC-9647-91EF-1487123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10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99EF3C-779F-4175-9361-45D68309F99D}"/>
              </a:ext>
            </a:extLst>
          </p:cNvPr>
          <p:cNvSpPr/>
          <p:nvPr/>
        </p:nvSpPr>
        <p:spPr>
          <a:xfrm>
            <a:off x="5633357" y="1179326"/>
            <a:ext cx="6609055" cy="66403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0" spc="-151" noProof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MERKMALE</a:t>
            </a:r>
            <a:br>
              <a:rPr lang="en-US" sz="2000" b="1" kern="0" spc="-151" noProof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b="1" kern="0" spc="-151" noProof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Unsere kleinste Lösung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A0DB5F-6859-4144-9DFD-EF3F9EBAA40A}"/>
              </a:ext>
            </a:extLst>
          </p:cNvPr>
          <p:cNvCxnSpPr>
            <a:cxnSpLocks/>
          </p:cNvCxnSpPr>
          <p:nvPr/>
        </p:nvCxnSpPr>
        <p:spPr>
          <a:xfrm>
            <a:off x="5725496" y="1859264"/>
            <a:ext cx="5924312" cy="0"/>
          </a:xfrm>
          <a:prstGeom prst="line">
            <a:avLst/>
          </a:prstGeom>
          <a:ln>
            <a:solidFill>
              <a:srgbClr val="9B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9">
            <a:extLst>
              <a:ext uri="{FF2B5EF4-FFF2-40B4-BE49-F238E27FC236}">
                <a16:creationId xmlns:a16="http://schemas.microsoft.com/office/drawing/2014/main" id="{203E3937-B7C1-40D8-B0ED-7CF35151372E}"/>
              </a:ext>
            </a:extLst>
          </p:cNvPr>
          <p:cNvSpPr/>
          <p:nvPr/>
        </p:nvSpPr>
        <p:spPr>
          <a:xfrm>
            <a:off x="5646056" y="1951793"/>
            <a:ext cx="6516915" cy="426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1,87 qm Nutzfläche 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 45 mm Kontruktionshöhe umsetzbar 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Einsatzbereiche für Neubau und Sanierung:</a:t>
            </a: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Studentisches Wohnen </a:t>
            </a: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Micro Living </a:t>
            </a: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Tiny House  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Im Objektbereich ab 50 Einheiten in B. &amp; T. veränderbar, Designvarianten möglich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b="1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Als Bausatz</a:t>
            </a: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, Resopal HPL PG1, inkl. simi-lar Türzarge und Glastür inkl. Geberit Tragelemente und Porzellan,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      Keuco Armaturen und Accessoires, Bodenbelag,</a:t>
            </a: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      Fertigdecke incl. Beleuchtung </a:t>
            </a:r>
            <a:r>
              <a:rPr lang="en-US" sz="1400" b="1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erhältlich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Nachhaltig, langlebig, hygienisch und pflegeleicht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/>
            </a:pPr>
            <a:endParaRPr lang="en-US" sz="1400" noProof="1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D95AD40F-FB81-4F94-A518-96B2253CF469}"/>
              </a:ext>
            </a:extLst>
          </p:cNvPr>
          <p:cNvCxnSpPr>
            <a:cxnSpLocks/>
          </p:cNvCxnSpPr>
          <p:nvPr/>
        </p:nvCxnSpPr>
        <p:spPr>
          <a:xfrm>
            <a:off x="5724000" y="6275765"/>
            <a:ext cx="5924312" cy="0"/>
          </a:xfrm>
          <a:prstGeom prst="line">
            <a:avLst/>
          </a:prstGeom>
          <a:ln>
            <a:solidFill>
              <a:srgbClr val="9B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0">
            <a:extLst>
              <a:ext uri="{FF2B5EF4-FFF2-40B4-BE49-F238E27FC236}">
                <a16:creationId xmlns:a16="http://schemas.microsoft.com/office/drawing/2014/main" id="{A138F892-9E06-1CF9-3FCD-E99486E374C6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16" name="Rectangle 41">
              <a:extLst>
                <a:ext uri="{FF2B5EF4-FFF2-40B4-BE49-F238E27FC236}">
                  <a16:creationId xmlns:a16="http://schemas.microsoft.com/office/drawing/2014/main" id="{E3910D3E-507F-9059-0C2E-03820B5CC72A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8AA2C02A-5150-1D07-DF0F-C3ECF7BCF8F0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5E8B0F5-625F-C02E-89EB-961426DA542F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Unser </a:t>
            </a:r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Kleinstes</a:t>
            </a:r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Aufbau</a:t>
            </a:r>
          </a:p>
        </p:txBody>
      </p:sp>
    </p:spTree>
    <p:extLst>
      <p:ext uri="{BB962C8B-B14F-4D97-AF65-F5344CB8AC3E}">
        <p14:creationId xmlns:p14="http://schemas.microsoft.com/office/powerpoint/2010/main" val="1743952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B695F4-DDAC-9647-91EF-1487123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11</a:t>
            </a:fld>
            <a:endParaRPr lang="en-US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667D3FB-7549-4327-8715-676ECCAB9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3" y="427862"/>
            <a:ext cx="2560223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DC6D4FD-19B2-1DD2-FCFB-0C19A6A6F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89" y="2801129"/>
            <a:ext cx="2560223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F1B636B-41E8-911A-A042-14E795CC0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25" y="1209346"/>
            <a:ext cx="2560223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9B577CE-7F9E-0025-1F8A-803DC838D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12" y="2352346"/>
            <a:ext cx="2560223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oup 4">
            <a:extLst>
              <a:ext uri="{FF2B5EF4-FFF2-40B4-BE49-F238E27FC236}">
                <a16:creationId xmlns:a16="http://schemas.microsoft.com/office/drawing/2014/main" id="{4FF7BBF2-4EE9-13C0-9BB5-64AABDE5F0C7}"/>
              </a:ext>
            </a:extLst>
          </p:cNvPr>
          <p:cNvGrpSpPr/>
          <p:nvPr/>
        </p:nvGrpSpPr>
        <p:grpSpPr>
          <a:xfrm>
            <a:off x="1481984" y="43279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0816A56B-7B9E-E8E5-BC93-FFF263A3F3EC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">
              <a:extLst>
                <a:ext uri="{FF2B5EF4-FFF2-40B4-BE49-F238E27FC236}">
                  <a16:creationId xmlns:a16="http://schemas.microsoft.com/office/drawing/2014/main" id="{BD281FDE-ACE8-9F0B-C894-480F9766268D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64F6D"/>
                </a:solidFill>
              </a:endParaRPr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6968E209-FEBA-1C27-F995-6E8E13D54077}"/>
              </a:ext>
            </a:extLst>
          </p:cNvPr>
          <p:cNvGrpSpPr/>
          <p:nvPr/>
        </p:nvGrpSpPr>
        <p:grpSpPr>
          <a:xfrm>
            <a:off x="4319700" y="1529334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AF7AA773-E3C1-A371-0BE4-D6A5A2F336C4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54E48F82-A6C2-F713-7078-1A3A9A3635B0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64F6D"/>
                </a:solidFill>
              </a:endParaRP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A6F94FAD-7F1E-A7B3-445C-75D434D1B5A8}"/>
              </a:ext>
            </a:extLst>
          </p:cNvPr>
          <p:cNvGrpSpPr/>
          <p:nvPr/>
        </p:nvGrpSpPr>
        <p:grpSpPr>
          <a:xfrm rot="5400000">
            <a:off x="9724286" y="2205002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B1A23826-109E-9DE3-8E8C-75BCB3CF783B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">
              <a:extLst>
                <a:ext uri="{FF2B5EF4-FFF2-40B4-BE49-F238E27FC236}">
                  <a16:creationId xmlns:a16="http://schemas.microsoft.com/office/drawing/2014/main" id="{CEA1ECC3-EE37-D042-5E1D-FFF9AA1409D1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64F6D"/>
                </a:solidFill>
              </a:endParaRPr>
            </a:p>
          </p:txBody>
        </p:sp>
      </p:grpSp>
      <p:grpSp>
        <p:nvGrpSpPr>
          <p:cNvPr id="24" name="Group 40">
            <a:extLst>
              <a:ext uri="{FF2B5EF4-FFF2-40B4-BE49-F238E27FC236}">
                <a16:creationId xmlns:a16="http://schemas.microsoft.com/office/drawing/2014/main" id="{87C73E69-17A2-B978-CA74-C4F5F5043D38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B5A89DBB-84CA-78D8-3711-75D9B9D4D58F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2F8D4EBA-FFE2-0BD6-F867-54755A5B7AFB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DACAD60-D1E8-E353-08E2-915CB6D5FC9D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Aufbau in 2 </a:t>
            </a:r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Tagen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4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2A0C26CB-00B2-5059-5EE5-A0F3CEFAF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1" y="985690"/>
            <a:ext cx="3600000" cy="2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BF13EFF-DD5B-5204-665B-13C215368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42" y="2368742"/>
            <a:ext cx="2560223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B695F4-DDAC-9647-91EF-1487123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t>12</a:t>
            </a:fld>
            <a:endParaRPr lang="en-US"/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4FF7BBF2-4EE9-13C0-9BB5-64AABDE5F0C7}"/>
              </a:ext>
            </a:extLst>
          </p:cNvPr>
          <p:cNvGrpSpPr/>
          <p:nvPr/>
        </p:nvGrpSpPr>
        <p:grpSpPr>
          <a:xfrm>
            <a:off x="2770015" y="3670385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0816A56B-7B9E-E8E5-BC93-FFF263A3F3EC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">
              <a:extLst>
                <a:ext uri="{FF2B5EF4-FFF2-40B4-BE49-F238E27FC236}">
                  <a16:creationId xmlns:a16="http://schemas.microsoft.com/office/drawing/2014/main" id="{BD281FDE-ACE8-9F0B-C894-480F9766268D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64F6D"/>
                </a:solidFill>
              </a:endParaRP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E2E1CC57-5D01-4967-5F04-55039F237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93" y="851062"/>
            <a:ext cx="3840335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" name="Group 4">
            <a:extLst>
              <a:ext uri="{FF2B5EF4-FFF2-40B4-BE49-F238E27FC236}">
                <a16:creationId xmlns:a16="http://schemas.microsoft.com/office/drawing/2014/main" id="{6968E209-FEBA-1C27-F995-6E8E13D54077}"/>
              </a:ext>
            </a:extLst>
          </p:cNvPr>
          <p:cNvGrpSpPr/>
          <p:nvPr/>
        </p:nvGrpSpPr>
        <p:grpSpPr>
          <a:xfrm>
            <a:off x="6492111" y="145657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AF7AA773-E3C1-A371-0BE4-D6A5A2F336C4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54E48F82-A6C2-F713-7078-1A3A9A3635B0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 w="38100">
              <a:solidFill>
                <a:srgbClr val="006A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64F6D"/>
                </a:solidFill>
              </a:endParaRPr>
            </a:p>
          </p:txBody>
        </p:sp>
      </p:grpSp>
      <p:grpSp>
        <p:nvGrpSpPr>
          <p:cNvPr id="21" name="Group 40">
            <a:extLst>
              <a:ext uri="{FF2B5EF4-FFF2-40B4-BE49-F238E27FC236}">
                <a16:creationId xmlns:a16="http://schemas.microsoft.com/office/drawing/2014/main" id="{D1332AB0-1DB1-DB28-B2C4-04AD45BF580C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22" name="Rectangle 41">
              <a:extLst>
                <a:ext uri="{FF2B5EF4-FFF2-40B4-BE49-F238E27FC236}">
                  <a16:creationId xmlns:a16="http://schemas.microsoft.com/office/drawing/2014/main" id="{93D448D6-5B5A-8E7F-2392-E36D1B0F6460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23" name="Rectangle 42">
              <a:extLst>
                <a:ext uri="{FF2B5EF4-FFF2-40B4-BE49-F238E27FC236}">
                  <a16:creationId xmlns:a16="http://schemas.microsoft.com/office/drawing/2014/main" id="{BCAAF293-DA3E-D1B8-784E-37CB5BB6BDEE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0ADFDECD-00D9-6188-587D-B0C4ED486A30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Aufbau in 2 </a:t>
            </a:r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Tagen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3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5741577" y="1730901"/>
            <a:ext cx="6119948" cy="4760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Building Information Modeling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Stücklistenauflösung nach Planung in Solidworks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Fertigungsdaten nach Planung in Solidworks mit automatisierter Datenübergabe an Fertigungsmaschinen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Fertigungstoleranz maximal 2/10 mm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Modulbauweise / Baukastenprinzip 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Überragend einfache und schnelle Installation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Raumoptimierte Logistik “mehr Warengruppen pro Lieferung”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Nachhaltigkeit: Logistik / Montagezeiten / Wiedersanierung / Recyceling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7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Möglichkeit der Individualisierung ohne die Komplexität zu erhöhen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BE753B-3336-4DCA-B19F-9C55C5584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72" y="-134945"/>
            <a:ext cx="6241006" cy="3086100"/>
          </a:xfrm>
          <a:prstGeom prst="rect">
            <a:avLst/>
          </a:prstGeom>
        </p:spPr>
      </p:pic>
      <p:pic>
        <p:nvPicPr>
          <p:cNvPr id="15" name="FCE144C8-A839-4A84-BF9E-0CF6AABE49CA">
            <a:extLst>
              <a:ext uri="{FF2B5EF4-FFF2-40B4-BE49-F238E27FC236}">
                <a16:creationId xmlns:a16="http://schemas.microsoft.com/office/drawing/2014/main" id="{E09C7BBD-4347-877D-8C12-22FB46D7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97" y="1408105"/>
            <a:ext cx="3510000" cy="46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40">
            <a:extLst>
              <a:ext uri="{FF2B5EF4-FFF2-40B4-BE49-F238E27FC236}">
                <a16:creationId xmlns:a16="http://schemas.microsoft.com/office/drawing/2014/main" id="{44980877-5562-B86F-48D8-CF4A5B66D65A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13" name="Rectangle 41">
              <a:extLst>
                <a:ext uri="{FF2B5EF4-FFF2-40B4-BE49-F238E27FC236}">
                  <a16:creationId xmlns:a16="http://schemas.microsoft.com/office/drawing/2014/main" id="{7C5AB977-A3BF-F4FF-6B7A-2B570C75D526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14" name="Rectangle 42">
              <a:extLst>
                <a:ext uri="{FF2B5EF4-FFF2-40B4-BE49-F238E27FC236}">
                  <a16:creationId xmlns:a16="http://schemas.microsoft.com/office/drawing/2014/main" id="{284FA014-FAF4-079B-EB58-70AAB3599B1B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BCCB5DED-F045-87E2-A20B-D797E5D922F4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Eigenschaften</a:t>
            </a:r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IBS </a:t>
            </a:r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Lösung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39350" y="232834"/>
            <a:ext cx="9745133" cy="675217"/>
          </a:xfrm>
        </p:spPr>
        <p:txBody>
          <a:bodyPr/>
          <a:lstStyle/>
          <a:p>
            <a:pPr eaLnBrk="1" hangingPunct="1"/>
            <a:r>
              <a:rPr lang="de-DE" spc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IXMO Einhebelmischer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60693" y="1124745"/>
            <a:ext cx="3669672" cy="5108453"/>
            <a:chOff x="363798" y="1772816"/>
            <a:chExt cx="2752254" cy="383134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798" y="1772816"/>
              <a:ext cx="2700000" cy="3600000"/>
            </a:xfrm>
            <a:prstGeom prst="rect">
              <a:avLst/>
            </a:prstGeom>
            <a:ln>
              <a:noFill/>
            </a:ln>
            <a:effectLst>
              <a:outerShdw blurRad="63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Textfeld 15"/>
            <p:cNvSpPr txBox="1"/>
            <p:nvPr/>
          </p:nvSpPr>
          <p:spPr>
            <a:xfrm>
              <a:off x="363798" y="5427232"/>
              <a:ext cx="2700000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33" dirty="0"/>
                <a:t>gerader Auslauf, eckiger Griff - klassische Formensprache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459868" y="1828354"/>
              <a:ext cx="165618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67" b="1" spc="400" dirty="0">
                  <a:solidFill>
                    <a:schemeClr val="bg1"/>
                  </a:solidFill>
                </a:rPr>
                <a:t>IXMO</a:t>
              </a:r>
              <a:r>
                <a:rPr lang="de-DE" sz="1867" spc="400" dirty="0">
                  <a:solidFill>
                    <a:schemeClr val="bg1"/>
                  </a:solidFill>
                </a:rPr>
                <a:t> PURE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8207104" y="1124744"/>
            <a:ext cx="3696989" cy="5108452"/>
            <a:chOff x="3222000" y="1772816"/>
            <a:chExt cx="2772742" cy="3831339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2000" y="1772816"/>
              <a:ext cx="2700000" cy="3600000"/>
            </a:xfrm>
            <a:prstGeom prst="rect">
              <a:avLst/>
            </a:prstGeom>
            <a:ln>
              <a:noFill/>
            </a:ln>
            <a:effectLst>
              <a:outerShdw blurRad="63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Textfeld 19"/>
            <p:cNvSpPr txBox="1"/>
            <p:nvPr/>
          </p:nvSpPr>
          <p:spPr>
            <a:xfrm>
              <a:off x="3222000" y="5427231"/>
              <a:ext cx="2700000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33" dirty="0"/>
                <a:t>gebogener Auslauf, runder Griff - weiche Formensprache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338558" y="1828354"/>
              <a:ext cx="165618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67" b="1" spc="400" dirty="0">
                  <a:solidFill>
                    <a:schemeClr val="bg1"/>
                  </a:solidFill>
                </a:rPr>
                <a:t>IXMO </a:t>
              </a:r>
              <a:r>
                <a:rPr lang="de-DE" sz="1867" spc="400" dirty="0">
                  <a:solidFill>
                    <a:schemeClr val="bg1"/>
                  </a:solidFill>
                </a:rPr>
                <a:t>SOFT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274365" y="1124745"/>
            <a:ext cx="3713947" cy="5108450"/>
            <a:chOff x="6080202" y="1772816"/>
            <a:chExt cx="2785460" cy="3831337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0202" y="1772816"/>
              <a:ext cx="2700000" cy="3600000"/>
            </a:xfrm>
            <a:prstGeom prst="rect">
              <a:avLst/>
            </a:prstGeom>
            <a:ln>
              <a:noFill/>
            </a:ln>
            <a:effectLst>
              <a:outerShdw blurRad="63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Textfeld 23"/>
            <p:cNvSpPr txBox="1"/>
            <p:nvPr/>
          </p:nvSpPr>
          <p:spPr>
            <a:xfrm>
              <a:off x="6341156" y="5427230"/>
              <a:ext cx="2178092" cy="176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33" dirty="0"/>
                <a:t>Kombination aus runden und eckigen Formen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7209478" y="1828353"/>
              <a:ext cx="165618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67" b="1" spc="400" dirty="0">
                  <a:solidFill>
                    <a:schemeClr val="bg1"/>
                  </a:solidFill>
                </a:rPr>
                <a:t>IXMO </a:t>
              </a:r>
              <a:r>
                <a:rPr lang="de-DE" sz="1867" spc="400" dirty="0">
                  <a:solidFill>
                    <a:schemeClr val="bg1"/>
                  </a:solidFill>
                </a:rPr>
                <a:t>FLAT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18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322758" y="976896"/>
          <a:ext cx="11546484" cy="5293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621">
                  <a:extLst>
                    <a:ext uri="{9D8B030D-6E8A-4147-A177-3AD203B41FA5}">
                      <a16:colId xmlns:a16="http://schemas.microsoft.com/office/drawing/2014/main" val="4108600979"/>
                    </a:ext>
                  </a:extLst>
                </a:gridCol>
                <a:gridCol w="2886621">
                  <a:extLst>
                    <a:ext uri="{9D8B030D-6E8A-4147-A177-3AD203B41FA5}">
                      <a16:colId xmlns:a16="http://schemas.microsoft.com/office/drawing/2014/main" val="1433223552"/>
                    </a:ext>
                  </a:extLst>
                </a:gridCol>
                <a:gridCol w="2886621">
                  <a:extLst>
                    <a:ext uri="{9D8B030D-6E8A-4147-A177-3AD203B41FA5}">
                      <a16:colId xmlns:a16="http://schemas.microsoft.com/office/drawing/2014/main" val="3479267781"/>
                    </a:ext>
                  </a:extLst>
                </a:gridCol>
                <a:gridCol w="2886621">
                  <a:extLst>
                    <a:ext uri="{9D8B030D-6E8A-4147-A177-3AD203B41FA5}">
                      <a16:colId xmlns:a16="http://schemas.microsoft.com/office/drawing/2014/main" val="2075994168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Einhebel-Waschtischmischer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Einhebel-</a:t>
                      </a:r>
                      <a:r>
                        <a:rPr lang="de-DE" sz="1500" dirty="0" err="1"/>
                        <a:t>Bidetmischer</a:t>
                      </a:r>
                      <a:endParaRPr lang="de-DE" sz="1500" dirty="0"/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Wandauslaufarmatur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Einhebelmischer Dusche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92148"/>
                  </a:ext>
                </a:extLst>
              </a:tr>
              <a:tr h="4272000">
                <a:tc>
                  <a:txBody>
                    <a:bodyPr/>
                    <a:lstStyle/>
                    <a:p>
                      <a:pPr algn="ctr"/>
                      <a:endParaRPr lang="de-DE" sz="1100" b="0" dirty="0"/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0" dirty="0"/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0" dirty="0"/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0" dirty="0"/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580084"/>
                  </a:ext>
                </a:extLst>
              </a:tr>
              <a:tr h="517120"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Drei Größen </a:t>
                      </a:r>
                    </a:p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inkl. runde </a:t>
                      </a:r>
                      <a:r>
                        <a:rPr lang="de-DE" sz="1100" b="0" u="sng" dirty="0">
                          <a:solidFill>
                            <a:schemeClr val="bg1"/>
                          </a:solidFill>
                        </a:rPr>
                        <a:t>UND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 eckige Rosette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Eine Größe</a:t>
                      </a:r>
                    </a:p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inkl. runde </a:t>
                      </a:r>
                      <a:r>
                        <a:rPr lang="de-DE" sz="1100" b="0" u="sng" dirty="0">
                          <a:solidFill>
                            <a:schemeClr val="bg1"/>
                          </a:solidFill>
                        </a:rPr>
                        <a:t>UND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 eckige Rosette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Drei Längen (</a:t>
                      </a:r>
                      <a:r>
                        <a:rPr lang="de-DE" sz="1100" b="0" dirty="0">
                          <a:solidFill>
                            <a:srgbClr val="00B050"/>
                          </a:solidFill>
                        </a:rPr>
                        <a:t>vorhanden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inkl. runde </a:t>
                      </a:r>
                      <a:r>
                        <a:rPr lang="de-DE" sz="1100" b="0" u="sng" dirty="0">
                          <a:solidFill>
                            <a:schemeClr val="bg1"/>
                          </a:solidFill>
                        </a:rPr>
                        <a:t>ODER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 eckige Rosette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IXMO &amp; </a:t>
                      </a:r>
                      <a:r>
                        <a:rPr lang="de-DE" sz="1100" b="0" dirty="0" err="1">
                          <a:solidFill>
                            <a:schemeClr val="bg1"/>
                          </a:solidFill>
                        </a:rPr>
                        <a:t>IXMO_solo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de-DE" sz="1100" b="0" dirty="0">
                          <a:solidFill>
                            <a:srgbClr val="00B050"/>
                          </a:solidFill>
                        </a:rPr>
                        <a:t>vorhanden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inkl. runde </a:t>
                      </a:r>
                      <a:r>
                        <a:rPr lang="de-DE" sz="1100" b="0" u="sng" dirty="0">
                          <a:solidFill>
                            <a:schemeClr val="bg1"/>
                          </a:solidFill>
                        </a:rPr>
                        <a:t>ODER</a:t>
                      </a:r>
                      <a:r>
                        <a:rPr lang="de-DE" sz="1100" b="0" dirty="0">
                          <a:solidFill>
                            <a:schemeClr val="bg1"/>
                          </a:solidFill>
                        </a:rPr>
                        <a:t> eckige Rosette</a:t>
                      </a:r>
                    </a:p>
                  </a:txBody>
                  <a:tcPr marL="48000" marR="48000" marT="96000" marB="96000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16597"/>
                  </a:ext>
                </a:extLst>
              </a:tr>
            </a:tbl>
          </a:graphicData>
        </a:graphic>
      </p:graphicFrame>
      <p:pic>
        <p:nvPicPr>
          <p:cNvPr id="1026" name="Picture 2" descr="Keuco IXMO Einhebel-Waschtischmischer für Unterputz-Montage, rund Ausladung: 197 mm, chr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2" b="13402"/>
          <a:stretch/>
        </p:blipFill>
        <p:spPr bwMode="auto">
          <a:xfrm>
            <a:off x="6035328" y="1997717"/>
            <a:ext cx="3082163" cy="2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uco IXMO Einhebelmischer, rund chr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11906" r="21872" b="8085"/>
          <a:stretch/>
        </p:blipFill>
        <p:spPr bwMode="auto">
          <a:xfrm flipH="1">
            <a:off x="9120525" y="2042136"/>
            <a:ext cx="1679999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uco IXMO SOLO Einhebelmischer mit Schlauchanschluss, rund chro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10240" r="18369" b="7579"/>
          <a:stretch/>
        </p:blipFill>
        <p:spPr bwMode="auto">
          <a:xfrm flipH="1">
            <a:off x="10538996" y="3381160"/>
            <a:ext cx="1145465" cy="14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39350" y="232834"/>
            <a:ext cx="9745133" cy="675217"/>
          </a:xfrm>
        </p:spPr>
        <p:txBody>
          <a:bodyPr/>
          <a:lstStyle/>
          <a:p>
            <a:pPr eaLnBrk="1" hangingPunct="1"/>
            <a:r>
              <a:rPr lang="de-DE" spc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IXMO </a:t>
            </a:r>
            <a:r>
              <a:rPr lang="de-DE" b="0" spc="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326525" y="4276789"/>
            <a:ext cx="3150683" cy="1680000"/>
            <a:chOff x="43040" y="3403738"/>
            <a:chExt cx="2363012" cy="12600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90" y="3821600"/>
              <a:ext cx="792000" cy="792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0" y="4003380"/>
              <a:ext cx="594000" cy="5940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052" y="3403738"/>
              <a:ext cx="1260000" cy="1260000"/>
            </a:xfrm>
            <a:prstGeom prst="rect">
              <a:avLst/>
            </a:prstGeom>
          </p:spPr>
        </p:pic>
      </p:grp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6766913" y="3402386"/>
            <a:ext cx="1635940" cy="2835212"/>
            <a:chOff x="4785655" y="2254520"/>
            <a:chExt cx="1593449" cy="2761570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4785655" y="3387485"/>
              <a:ext cx="1593449" cy="1628605"/>
              <a:chOff x="4792281" y="3466997"/>
              <a:chExt cx="1593449" cy="1628605"/>
            </a:xfrm>
          </p:grpSpPr>
          <p:pic>
            <p:nvPicPr>
              <p:cNvPr id="24" name="Grafik 2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32"/>
              <a:stretch/>
            </p:blipFill>
            <p:spPr>
              <a:xfrm>
                <a:off x="5184208" y="3475602"/>
                <a:ext cx="1201522" cy="1620000"/>
              </a:xfrm>
              <a:prstGeom prst="rect">
                <a:avLst/>
              </a:prstGeom>
            </p:spPr>
          </p:pic>
          <p:pic>
            <p:nvPicPr>
              <p:cNvPr id="27" name="Grafik 2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28" r="47169"/>
              <a:stretch/>
            </p:blipFill>
            <p:spPr>
              <a:xfrm>
                <a:off x="4792281" y="3466997"/>
                <a:ext cx="453652" cy="1620000"/>
              </a:xfrm>
              <a:prstGeom prst="rect">
                <a:avLst/>
              </a:prstGeom>
            </p:spPr>
          </p:pic>
        </p:grpSp>
        <p:grpSp>
          <p:nvGrpSpPr>
            <p:cNvPr id="12" name="Gruppieren 11"/>
            <p:cNvGrpSpPr/>
            <p:nvPr/>
          </p:nvGrpSpPr>
          <p:grpSpPr>
            <a:xfrm>
              <a:off x="5227143" y="2254520"/>
              <a:ext cx="1091359" cy="1620000"/>
              <a:chOff x="6797890" y="2797276"/>
              <a:chExt cx="1091359" cy="1620000"/>
            </a:xfrm>
          </p:grpSpPr>
          <p:pic>
            <p:nvPicPr>
              <p:cNvPr id="17" name="Grafik 1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95"/>
              <a:stretch/>
            </p:blipFill>
            <p:spPr>
              <a:xfrm>
                <a:off x="7067097" y="3013276"/>
                <a:ext cx="822152" cy="1188000"/>
              </a:xfrm>
              <a:prstGeom prst="rect">
                <a:avLst/>
              </a:prstGeom>
            </p:spPr>
          </p:pic>
          <p:pic>
            <p:nvPicPr>
              <p:cNvPr id="29" name="Grafik 2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28" r="47169"/>
              <a:stretch/>
            </p:blipFill>
            <p:spPr>
              <a:xfrm>
                <a:off x="6797890" y="2797276"/>
                <a:ext cx="453651" cy="1620000"/>
              </a:xfrm>
              <a:prstGeom prst="rect">
                <a:avLst/>
              </a:prstGeom>
            </p:spPr>
          </p:pic>
        </p:grpSp>
        <p:grpSp>
          <p:nvGrpSpPr>
            <p:cNvPr id="16" name="Gruppieren 15"/>
            <p:cNvGrpSpPr/>
            <p:nvPr/>
          </p:nvGrpSpPr>
          <p:grpSpPr>
            <a:xfrm>
              <a:off x="4993304" y="2834156"/>
              <a:ext cx="1378941" cy="1620000"/>
              <a:chOff x="4993304" y="2834156"/>
              <a:chExt cx="1378941" cy="1620000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97"/>
              <a:stretch/>
            </p:blipFill>
            <p:spPr>
              <a:xfrm>
                <a:off x="5173402" y="2834156"/>
                <a:ext cx="1198843" cy="1620000"/>
              </a:xfrm>
              <a:prstGeom prst="rect">
                <a:avLst/>
              </a:prstGeom>
            </p:spPr>
          </p:pic>
          <p:pic>
            <p:nvPicPr>
              <p:cNvPr id="25" name="Grafik 2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28" r="47169"/>
              <a:stretch/>
            </p:blipFill>
            <p:spPr>
              <a:xfrm>
                <a:off x="4993304" y="2834156"/>
                <a:ext cx="453651" cy="1620000"/>
              </a:xfrm>
              <a:prstGeom prst="rect">
                <a:avLst/>
              </a:prstGeom>
            </p:spPr>
          </p:pic>
        </p:grp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16" y="2090125"/>
            <a:ext cx="2448000" cy="2448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9168" r="17625" b="9006"/>
          <a:stretch/>
        </p:blipFill>
        <p:spPr>
          <a:xfrm>
            <a:off x="756136" y="1848886"/>
            <a:ext cx="1962993" cy="2480709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6666603" y="1504319"/>
            <a:ext cx="1791595" cy="192000"/>
            <a:chOff x="383748" y="2962703"/>
            <a:chExt cx="1343696" cy="144000"/>
          </a:xfrm>
        </p:grpSpPr>
        <p:sp>
          <p:nvSpPr>
            <p:cNvPr id="36" name="Ellipse 35"/>
            <p:cNvSpPr>
              <a:spLocks noChangeAspect="1"/>
            </p:cNvSpPr>
            <p:nvPr/>
          </p:nvSpPr>
          <p:spPr>
            <a:xfrm>
              <a:off x="383748" y="2962703"/>
              <a:ext cx="144000" cy="144000"/>
            </a:xfrm>
            <a:prstGeom prst="ellipse">
              <a:avLst/>
            </a:pr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37" name="Ellipse 36"/>
            <p:cNvSpPr>
              <a:spLocks noChangeAspect="1"/>
            </p:cNvSpPr>
            <p:nvPr/>
          </p:nvSpPr>
          <p:spPr>
            <a:xfrm>
              <a:off x="601290" y="2962703"/>
              <a:ext cx="144000" cy="144000"/>
            </a:xfrm>
            <a:prstGeom prst="ellipse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38" name="Ellipse 37"/>
            <p:cNvSpPr>
              <a:spLocks noChangeAspect="1"/>
            </p:cNvSpPr>
            <p:nvPr/>
          </p:nvSpPr>
          <p:spPr>
            <a:xfrm>
              <a:off x="780390" y="2962703"/>
              <a:ext cx="144000" cy="144000"/>
            </a:xfrm>
            <a:prstGeom prst="ellipse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39" name="Ellipse 38"/>
            <p:cNvSpPr>
              <a:spLocks noChangeAspect="1"/>
            </p:cNvSpPr>
            <p:nvPr/>
          </p:nvSpPr>
          <p:spPr>
            <a:xfrm>
              <a:off x="1011508" y="2962703"/>
              <a:ext cx="144000" cy="144000"/>
            </a:xfrm>
            <a:prstGeom prst="ellipse">
              <a:avLst/>
            </a:pr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0" name="Ellipse 39"/>
            <p:cNvSpPr>
              <a:spLocks noChangeAspect="1"/>
            </p:cNvSpPr>
            <p:nvPr/>
          </p:nvSpPr>
          <p:spPr>
            <a:xfrm>
              <a:off x="1190352" y="2962703"/>
              <a:ext cx="144000" cy="144000"/>
            </a:xfrm>
            <a:prstGeom prst="ellipse">
              <a:avLst/>
            </a:pr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1" name="Ellipse 40"/>
            <p:cNvSpPr>
              <a:spLocks noChangeAspect="1"/>
            </p:cNvSpPr>
            <p:nvPr/>
          </p:nvSpPr>
          <p:spPr>
            <a:xfrm>
              <a:off x="1369196" y="2962703"/>
              <a:ext cx="144000" cy="144000"/>
            </a:xfrm>
            <a:prstGeom prst="ellipse">
              <a:avLst/>
            </a:pr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2" name="Ellipse 41"/>
            <p:cNvSpPr>
              <a:spLocks noChangeAspect="1"/>
            </p:cNvSpPr>
            <p:nvPr/>
          </p:nvSpPr>
          <p:spPr>
            <a:xfrm>
              <a:off x="1583444" y="2962703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9540819" y="1504319"/>
            <a:ext cx="1791595" cy="192000"/>
            <a:chOff x="383748" y="2962703"/>
            <a:chExt cx="1343696" cy="144000"/>
          </a:xfrm>
        </p:grpSpPr>
        <p:sp>
          <p:nvSpPr>
            <p:cNvPr id="44" name="Ellipse 43"/>
            <p:cNvSpPr>
              <a:spLocks noChangeAspect="1"/>
            </p:cNvSpPr>
            <p:nvPr/>
          </p:nvSpPr>
          <p:spPr>
            <a:xfrm>
              <a:off x="383748" y="2962703"/>
              <a:ext cx="144000" cy="144000"/>
            </a:xfrm>
            <a:prstGeom prst="ellipse">
              <a:avLst/>
            </a:pr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5" name="Ellipse 44"/>
            <p:cNvSpPr>
              <a:spLocks noChangeAspect="1"/>
            </p:cNvSpPr>
            <p:nvPr/>
          </p:nvSpPr>
          <p:spPr>
            <a:xfrm>
              <a:off x="601290" y="2962703"/>
              <a:ext cx="144000" cy="144000"/>
            </a:xfrm>
            <a:prstGeom prst="ellipse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6" name="Ellipse 45"/>
            <p:cNvSpPr>
              <a:spLocks noChangeAspect="1"/>
            </p:cNvSpPr>
            <p:nvPr/>
          </p:nvSpPr>
          <p:spPr>
            <a:xfrm>
              <a:off x="780390" y="2962703"/>
              <a:ext cx="144000" cy="144000"/>
            </a:xfrm>
            <a:prstGeom prst="ellipse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7" name="Ellipse 46"/>
            <p:cNvSpPr>
              <a:spLocks noChangeAspect="1"/>
            </p:cNvSpPr>
            <p:nvPr/>
          </p:nvSpPr>
          <p:spPr>
            <a:xfrm>
              <a:off x="1011508" y="2962703"/>
              <a:ext cx="144000" cy="144000"/>
            </a:xfrm>
            <a:prstGeom prst="ellipse">
              <a:avLst/>
            </a:pr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8" name="Ellipse 47"/>
            <p:cNvSpPr>
              <a:spLocks noChangeAspect="1"/>
            </p:cNvSpPr>
            <p:nvPr/>
          </p:nvSpPr>
          <p:spPr>
            <a:xfrm>
              <a:off x="1190352" y="2962703"/>
              <a:ext cx="144000" cy="144000"/>
            </a:xfrm>
            <a:prstGeom prst="ellipse">
              <a:avLst/>
            </a:pr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49" name="Ellipse 48"/>
            <p:cNvSpPr>
              <a:spLocks noChangeAspect="1"/>
            </p:cNvSpPr>
            <p:nvPr/>
          </p:nvSpPr>
          <p:spPr>
            <a:xfrm>
              <a:off x="1369196" y="2962703"/>
              <a:ext cx="144000" cy="144000"/>
            </a:xfrm>
            <a:prstGeom prst="ellipse">
              <a:avLst/>
            </a:pr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50" name="Ellipse 49"/>
            <p:cNvSpPr>
              <a:spLocks noChangeAspect="1"/>
            </p:cNvSpPr>
            <p:nvPr/>
          </p:nvSpPr>
          <p:spPr>
            <a:xfrm>
              <a:off x="1583444" y="2962703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1509501" y="1502125"/>
            <a:ext cx="458019" cy="196388"/>
            <a:chOff x="375802" y="1710957"/>
            <a:chExt cx="343514" cy="147291"/>
          </a:xfrm>
        </p:grpSpPr>
        <p:sp>
          <p:nvSpPr>
            <p:cNvPr id="52" name="Ellipse 51"/>
            <p:cNvSpPr>
              <a:spLocks noChangeAspect="1"/>
            </p:cNvSpPr>
            <p:nvPr/>
          </p:nvSpPr>
          <p:spPr>
            <a:xfrm>
              <a:off x="375802" y="1714248"/>
              <a:ext cx="144000" cy="144000"/>
            </a:xfrm>
            <a:prstGeom prst="ellipse">
              <a:avLst/>
            </a:pr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53" name="Ellipse 52"/>
            <p:cNvSpPr>
              <a:spLocks noChangeAspect="1"/>
            </p:cNvSpPr>
            <p:nvPr/>
          </p:nvSpPr>
          <p:spPr>
            <a:xfrm>
              <a:off x="575316" y="1710957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4389843" y="1499953"/>
            <a:ext cx="458019" cy="196388"/>
            <a:chOff x="375802" y="1710957"/>
            <a:chExt cx="343514" cy="147291"/>
          </a:xfrm>
        </p:grpSpPr>
        <p:sp>
          <p:nvSpPr>
            <p:cNvPr id="55" name="Ellipse 54"/>
            <p:cNvSpPr>
              <a:spLocks noChangeAspect="1"/>
            </p:cNvSpPr>
            <p:nvPr/>
          </p:nvSpPr>
          <p:spPr>
            <a:xfrm>
              <a:off x="375802" y="1714248"/>
              <a:ext cx="144000" cy="144000"/>
            </a:xfrm>
            <a:prstGeom prst="ellipse">
              <a:avLst/>
            </a:pr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  <p:sp>
          <p:nvSpPr>
            <p:cNvPr id="56" name="Ellipse 55"/>
            <p:cNvSpPr>
              <a:spLocks noChangeAspect="1"/>
            </p:cNvSpPr>
            <p:nvPr/>
          </p:nvSpPr>
          <p:spPr>
            <a:xfrm>
              <a:off x="575316" y="1710957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06082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b="6851"/>
          <a:stretch/>
        </p:blipFill>
        <p:spPr>
          <a:xfrm>
            <a:off x="1001700" y="1104603"/>
            <a:ext cx="9158299" cy="515154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49300" y="314424"/>
            <a:ext cx="11750051" cy="8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000" anchor="t" anchorCtr="0">
            <a:spAutoFit/>
          </a:bodyPr>
          <a:lstStyle/>
          <a:p>
            <a:pPr>
              <a:lnSpc>
                <a:spcPts val="6400"/>
              </a:lnSpc>
              <a:tabLst>
                <a:tab pos="8726799" algn="l"/>
              </a:tabLst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54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67" y="1028700"/>
            <a:ext cx="5198400" cy="51984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9" y="1048268"/>
            <a:ext cx="5198400" cy="51984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49300" y="314424"/>
            <a:ext cx="11750051" cy="8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000" anchor="t" anchorCtr="0">
            <a:spAutoFit/>
          </a:bodyPr>
          <a:lstStyle/>
          <a:p>
            <a:pPr>
              <a:lnSpc>
                <a:spcPts val="6400"/>
              </a:lnSpc>
              <a:tabLst>
                <a:tab pos="8726799" algn="l"/>
              </a:tabLst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7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0502" y="312697"/>
            <a:ext cx="88818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000" anchor="ctr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STAGELINE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mit Aufsatzwaschtisch weiß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344833" y="1028700"/>
            <a:ext cx="3705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Größen Waschtischunterbau:</a:t>
            </a: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•   650 mm</a:t>
            </a: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•   800 mm</a:t>
            </a:r>
          </a:p>
          <a:p>
            <a:endParaRPr lang="de-DE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Wahlweise mit / ohne Elektrik</a:t>
            </a: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(Beleuchtung, Steckdose und Doppel-USB)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" y="1048472"/>
            <a:ext cx="648901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48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344833" y="1028700"/>
            <a:ext cx="3705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Größen Waschtischunterbau:</a:t>
            </a: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•   650 mm</a:t>
            </a: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•   800 mm</a:t>
            </a:r>
          </a:p>
          <a:p>
            <a:endParaRPr lang="de-DE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Wahlweise mit / ohne Elektrik</a:t>
            </a:r>
          </a:p>
          <a:p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(Beleuchtung, Steckdose und Doppel-USB)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1028700"/>
            <a:ext cx="6489012" cy="5184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0502" y="312697"/>
            <a:ext cx="10172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000" anchor="ctr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STAGELINE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mit Aufsatzwaschtisch schwarz</a:t>
            </a:r>
          </a:p>
        </p:txBody>
      </p:sp>
    </p:spTree>
    <p:extLst>
      <p:ext uri="{BB962C8B-B14F-4D97-AF65-F5344CB8AC3E}">
        <p14:creationId xmlns:p14="http://schemas.microsoft.com/office/powerpoint/2010/main" val="120533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45" name="Group 40">
            <a:extLst>
              <a:ext uri="{FF2B5EF4-FFF2-40B4-BE49-F238E27FC236}">
                <a16:creationId xmlns:a16="http://schemas.microsoft.com/office/drawing/2014/main" id="{C9758B0F-1F87-4D62-A63C-85214A9B7EC0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4F414E0C-1831-49C3-B124-8349C96257BB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53" name="Rectangle 42">
              <a:extLst>
                <a:ext uri="{FF2B5EF4-FFF2-40B4-BE49-F238E27FC236}">
                  <a16:creationId xmlns:a16="http://schemas.microsoft.com/office/drawing/2014/main" id="{0A1633A1-1C60-4DCC-970E-AF609AA8EE76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56" name="Rectangle 43">
            <a:extLst>
              <a:ext uri="{FF2B5EF4-FFF2-40B4-BE49-F238E27FC236}">
                <a16:creationId xmlns:a16="http://schemas.microsoft.com/office/drawing/2014/main" id="{5E8850FF-49A7-47B5-8359-F9DA114D53D4}"/>
              </a:ext>
            </a:extLst>
          </p:cNvPr>
          <p:cNvSpPr/>
          <p:nvPr/>
        </p:nvSpPr>
        <p:spPr>
          <a:xfrm>
            <a:off x="3663012" y="890028"/>
            <a:ext cx="486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en-US" sz="1400" noProof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Entwurfsplanung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98C0D8-55A8-E7E4-3CC0-F0502959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" t="4623" r="2373" b="5059"/>
          <a:stretch/>
        </p:blipFill>
        <p:spPr>
          <a:xfrm>
            <a:off x="2083905" y="1280088"/>
            <a:ext cx="7526626" cy="5131334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BE41EA-3C31-9353-A0B1-3910E4BFA179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</a:t>
            </a:r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Homann Architects </a:t>
            </a:r>
          </a:p>
        </p:txBody>
      </p:sp>
    </p:spTree>
    <p:extLst>
      <p:ext uri="{BB962C8B-B14F-4D97-AF65-F5344CB8AC3E}">
        <p14:creationId xmlns:p14="http://schemas.microsoft.com/office/powerpoint/2010/main" val="3845699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9050051" y="4197086"/>
            <a:ext cx="27925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tabLst>
                <a:tab pos="8726799" algn="l"/>
              </a:tabLst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Front Glas</a:t>
            </a:r>
          </a:p>
          <a:p>
            <a:pPr>
              <a:tabLst>
                <a:tab pos="8726799" algn="l"/>
              </a:tabLst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Vulkanit matt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6147790" y="4197086"/>
            <a:ext cx="27925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tabLst>
                <a:tab pos="8726799" algn="l"/>
              </a:tabLst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Front Glas</a:t>
            </a:r>
          </a:p>
          <a:p>
            <a:pPr>
              <a:tabLst>
                <a:tab pos="8726799" algn="l"/>
              </a:tabLst>
            </a:pPr>
            <a:r>
              <a:rPr lang="de-DE" sz="1600" dirty="0" err="1">
                <a:solidFill>
                  <a:schemeClr val="bg2">
                    <a:lumMod val="75000"/>
                  </a:schemeClr>
                </a:solidFill>
              </a:rPr>
              <a:t>Inox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 matt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250995" y="4197086"/>
            <a:ext cx="27925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tabLst>
                <a:tab pos="8726799" algn="l"/>
              </a:tabLst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Front Glas</a:t>
            </a:r>
          </a:p>
          <a:p>
            <a:pPr>
              <a:tabLst>
                <a:tab pos="8726799" algn="l"/>
              </a:tabLst>
            </a:pPr>
            <a:r>
              <a:rPr lang="de-DE" sz="1600" dirty="0" err="1">
                <a:solidFill>
                  <a:schemeClr val="bg2">
                    <a:lumMod val="75000"/>
                  </a:schemeClr>
                </a:solidFill>
              </a:rPr>
              <a:t>Cashmere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 glänzend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5601" y="4197086"/>
            <a:ext cx="27925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tabLst>
                <a:tab pos="8726799" algn="l"/>
              </a:tabLst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Front Glas</a:t>
            </a:r>
          </a:p>
          <a:p>
            <a:pPr>
              <a:tabLst>
                <a:tab pos="8726799" algn="l"/>
              </a:tabLst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</a:rPr>
              <a:t>Weiß glänzend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45" y="1762493"/>
            <a:ext cx="2784000" cy="22272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15" y="1762493"/>
            <a:ext cx="2784000" cy="22272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53" y="1762493"/>
            <a:ext cx="2784000" cy="22272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7" y="1762493"/>
            <a:ext cx="2784000" cy="22272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0502" y="312697"/>
            <a:ext cx="88818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000" anchor="ctr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STAGELINE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Oberflächen</a:t>
            </a:r>
          </a:p>
        </p:txBody>
      </p:sp>
    </p:spTree>
    <p:extLst>
      <p:ext uri="{BB962C8B-B14F-4D97-AF65-F5344CB8AC3E}">
        <p14:creationId xmlns:p14="http://schemas.microsoft.com/office/powerpoint/2010/main" val="1079524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04349" y="514615"/>
            <a:ext cx="112780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</a:p>
          <a:p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KEUCO GmbH &amp; Co.KG 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Andreas Lohmann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+49 172 274 9250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andreas.lohmann@keuco.de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071F24-9646-080C-78F5-FD0DC47159EA}"/>
              </a:ext>
            </a:extLst>
          </p:cNvPr>
          <p:cNvSpPr txBox="1"/>
          <p:nvPr/>
        </p:nvSpPr>
        <p:spPr>
          <a:xfrm>
            <a:off x="5119371" y="199194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IBS GmbH 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Rainer Weghake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+49 172 530 7384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r.weghake@ibs-gmbh-online.de</a:t>
            </a:r>
          </a:p>
        </p:txBody>
      </p:sp>
    </p:spTree>
    <p:extLst>
      <p:ext uri="{BB962C8B-B14F-4D97-AF65-F5344CB8AC3E}">
        <p14:creationId xmlns:p14="http://schemas.microsoft.com/office/powerpoint/2010/main" val="376019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Diagonal Corner Rectangle 22"/>
          <p:cNvSpPr/>
          <p:nvPr/>
        </p:nvSpPr>
        <p:spPr>
          <a:xfrm flipH="1" flipV="1">
            <a:off x="567612" y="4560364"/>
            <a:ext cx="3722263" cy="1424412"/>
          </a:xfrm>
          <a:prstGeom prst="rect">
            <a:avLst/>
          </a:prstGeom>
          <a:solidFill>
            <a:srgbClr val="9B9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5319" y="4580072"/>
            <a:ext cx="35048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E24848"/>
              </a:buClr>
              <a:defRPr/>
            </a:pPr>
            <a:r>
              <a:rPr lang="de-DE" sz="1400" dirty="0">
                <a:solidFill>
                  <a:schemeClr val="bg1"/>
                </a:solidFill>
                <a:latin typeface="+mj-lt"/>
              </a:rPr>
              <a:t>Seit 2003 entwickelt IBS innovative Produkte und Lösungen rund ums Bad. Dabei hilft die praktische Erfahrung aus etwa 20 Jahren im Sanitärinstallationsgeschäft – die Grundlage für praxisnahe und technisch hoch kompetente Lösungen.</a:t>
            </a:r>
            <a:endParaRPr lang="en-US" sz="14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64742" y="1610148"/>
            <a:ext cx="6609055" cy="66403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0" spc="-151" noProof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 INFORMATION  MODELING </a:t>
            </a:r>
            <a:br>
              <a:rPr lang="en-US" sz="2000" b="1" kern="0" spc="-151" noProof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b="1" kern="0" spc="-151" noProof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Innovative Badlösungen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656881" y="2290086"/>
            <a:ext cx="6516915" cy="0"/>
          </a:xfrm>
          <a:prstGeom prst="line">
            <a:avLst/>
          </a:prstGeom>
          <a:ln>
            <a:solidFill>
              <a:srgbClr val="9B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577441" y="2382615"/>
            <a:ext cx="6516915" cy="1997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Detaillierte Vorplanung &amp; Vorfertigung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Einsatz einer intelligenten Software: 3-dimensionaler, objektorientierter </a:t>
            </a:r>
            <a:b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Design-Prozess und Erstellung eines intelligenten Gebäudemodells</a:t>
            </a:r>
          </a:p>
          <a:p>
            <a:pPr marL="342891" indent="-342891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Aktuelle und für Architekten, Ingenieure und Bauunternehmer relevante Daten sind ständig verfügbar: verbesserter Informationsaustausch zwischen den Planungsbeteiligten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466880" y="4756629"/>
            <a:ext cx="457200" cy="457200"/>
            <a:chOff x="7171531" y="4561284"/>
            <a:chExt cx="457200" cy="457200"/>
          </a:xfrm>
          <a:solidFill>
            <a:srgbClr val="006AB1"/>
          </a:solidFill>
        </p:grpSpPr>
        <p:sp>
          <p:nvSpPr>
            <p:cNvPr id="32" name="Freeform 19"/>
            <p:cNvSpPr>
              <a:spLocks noEditPoints="1"/>
            </p:cNvSpPr>
            <p:nvPr/>
          </p:nvSpPr>
          <p:spPr bwMode="auto">
            <a:xfrm>
              <a:off x="7171531" y="4561284"/>
              <a:ext cx="457200" cy="457200"/>
            </a:xfrm>
            <a:custGeom>
              <a:avLst/>
              <a:gdLst>
                <a:gd name="T0" fmla="*/ 1075 w 1152"/>
                <a:gd name="T1" fmla="*/ 1069 h 1152"/>
                <a:gd name="T2" fmla="*/ 1060 w 1152"/>
                <a:gd name="T3" fmla="*/ 1080 h 1152"/>
                <a:gd name="T4" fmla="*/ 87 w 1152"/>
                <a:gd name="T5" fmla="*/ 1077 h 1152"/>
                <a:gd name="T6" fmla="*/ 74 w 1152"/>
                <a:gd name="T7" fmla="*/ 1065 h 1152"/>
                <a:gd name="T8" fmla="*/ 72 w 1152"/>
                <a:gd name="T9" fmla="*/ 198 h 1152"/>
                <a:gd name="T10" fmla="*/ 83 w 1152"/>
                <a:gd name="T11" fmla="*/ 184 h 1152"/>
                <a:gd name="T12" fmla="*/ 252 w 1152"/>
                <a:gd name="T13" fmla="*/ 180 h 1152"/>
                <a:gd name="T14" fmla="*/ 258 w 1152"/>
                <a:gd name="T15" fmla="*/ 272 h 1152"/>
                <a:gd name="T16" fmla="*/ 281 w 1152"/>
                <a:gd name="T17" fmla="*/ 287 h 1152"/>
                <a:gd name="T18" fmla="*/ 309 w 1152"/>
                <a:gd name="T19" fmla="*/ 282 h 1152"/>
                <a:gd name="T20" fmla="*/ 324 w 1152"/>
                <a:gd name="T21" fmla="*/ 259 h 1152"/>
                <a:gd name="T22" fmla="*/ 540 w 1152"/>
                <a:gd name="T23" fmla="*/ 251 h 1152"/>
                <a:gd name="T24" fmla="*/ 551 w 1152"/>
                <a:gd name="T25" fmla="*/ 277 h 1152"/>
                <a:gd name="T26" fmla="*/ 576 w 1152"/>
                <a:gd name="T27" fmla="*/ 288 h 1152"/>
                <a:gd name="T28" fmla="*/ 601 w 1152"/>
                <a:gd name="T29" fmla="*/ 277 h 1152"/>
                <a:gd name="T30" fmla="*/ 612 w 1152"/>
                <a:gd name="T31" fmla="*/ 251 h 1152"/>
                <a:gd name="T32" fmla="*/ 829 w 1152"/>
                <a:gd name="T33" fmla="*/ 259 h 1152"/>
                <a:gd name="T34" fmla="*/ 844 w 1152"/>
                <a:gd name="T35" fmla="*/ 282 h 1152"/>
                <a:gd name="T36" fmla="*/ 871 w 1152"/>
                <a:gd name="T37" fmla="*/ 287 h 1152"/>
                <a:gd name="T38" fmla="*/ 894 w 1152"/>
                <a:gd name="T39" fmla="*/ 272 h 1152"/>
                <a:gd name="T40" fmla="*/ 900 w 1152"/>
                <a:gd name="T41" fmla="*/ 180 h 1152"/>
                <a:gd name="T42" fmla="*/ 1069 w 1152"/>
                <a:gd name="T43" fmla="*/ 184 h 1152"/>
                <a:gd name="T44" fmla="*/ 1080 w 1152"/>
                <a:gd name="T45" fmla="*/ 198 h 1152"/>
                <a:gd name="T46" fmla="*/ 900 w 1152"/>
                <a:gd name="T47" fmla="*/ 108 h 1152"/>
                <a:gd name="T48" fmla="*/ 894 w 1152"/>
                <a:gd name="T49" fmla="*/ 16 h 1152"/>
                <a:gd name="T50" fmla="*/ 871 w 1152"/>
                <a:gd name="T51" fmla="*/ 1 h 1152"/>
                <a:gd name="T52" fmla="*/ 844 w 1152"/>
                <a:gd name="T53" fmla="*/ 6 h 1152"/>
                <a:gd name="T54" fmla="*/ 829 w 1152"/>
                <a:gd name="T55" fmla="*/ 29 h 1152"/>
                <a:gd name="T56" fmla="*/ 612 w 1152"/>
                <a:gd name="T57" fmla="*/ 35 h 1152"/>
                <a:gd name="T58" fmla="*/ 601 w 1152"/>
                <a:gd name="T59" fmla="*/ 10 h 1152"/>
                <a:gd name="T60" fmla="*/ 576 w 1152"/>
                <a:gd name="T61" fmla="*/ 0 h 1152"/>
                <a:gd name="T62" fmla="*/ 551 w 1152"/>
                <a:gd name="T63" fmla="*/ 10 h 1152"/>
                <a:gd name="T64" fmla="*/ 540 w 1152"/>
                <a:gd name="T65" fmla="*/ 35 h 1152"/>
                <a:gd name="T66" fmla="*/ 324 w 1152"/>
                <a:gd name="T67" fmla="*/ 29 h 1152"/>
                <a:gd name="T68" fmla="*/ 309 w 1152"/>
                <a:gd name="T69" fmla="*/ 6 h 1152"/>
                <a:gd name="T70" fmla="*/ 281 w 1152"/>
                <a:gd name="T71" fmla="*/ 1 h 1152"/>
                <a:gd name="T72" fmla="*/ 258 w 1152"/>
                <a:gd name="T73" fmla="*/ 16 h 1152"/>
                <a:gd name="T74" fmla="*/ 252 w 1152"/>
                <a:gd name="T75" fmla="*/ 108 h 1152"/>
                <a:gd name="T76" fmla="*/ 68 w 1152"/>
                <a:gd name="T77" fmla="*/ 112 h 1152"/>
                <a:gd name="T78" fmla="*/ 35 w 1152"/>
                <a:gd name="T79" fmla="*/ 129 h 1152"/>
                <a:gd name="T80" fmla="*/ 12 w 1152"/>
                <a:gd name="T81" fmla="*/ 158 h 1152"/>
                <a:gd name="T82" fmla="*/ 1 w 1152"/>
                <a:gd name="T83" fmla="*/ 194 h 1152"/>
                <a:gd name="T84" fmla="*/ 2 w 1152"/>
                <a:gd name="T85" fmla="*/ 1075 h 1152"/>
                <a:gd name="T86" fmla="*/ 16 w 1152"/>
                <a:gd name="T87" fmla="*/ 1110 h 1152"/>
                <a:gd name="T88" fmla="*/ 42 w 1152"/>
                <a:gd name="T89" fmla="*/ 1136 h 1152"/>
                <a:gd name="T90" fmla="*/ 76 w 1152"/>
                <a:gd name="T91" fmla="*/ 1150 h 1152"/>
                <a:gd name="T92" fmla="*/ 1066 w 1152"/>
                <a:gd name="T93" fmla="*/ 1151 h 1152"/>
                <a:gd name="T94" fmla="*/ 1101 w 1152"/>
                <a:gd name="T95" fmla="*/ 1140 h 1152"/>
                <a:gd name="T96" fmla="*/ 1130 w 1152"/>
                <a:gd name="T97" fmla="*/ 1116 h 1152"/>
                <a:gd name="T98" fmla="*/ 1148 w 1152"/>
                <a:gd name="T99" fmla="*/ 1084 h 1152"/>
                <a:gd name="T100" fmla="*/ 1152 w 1152"/>
                <a:gd name="T101" fmla="*/ 204 h 1152"/>
                <a:gd name="T102" fmla="*/ 1145 w 1152"/>
                <a:gd name="T103" fmla="*/ 166 h 1152"/>
                <a:gd name="T104" fmla="*/ 1124 w 1152"/>
                <a:gd name="T105" fmla="*/ 136 h 1152"/>
                <a:gd name="T106" fmla="*/ 1094 w 1152"/>
                <a:gd name="T107" fmla="*/ 115 h 1152"/>
                <a:gd name="T108" fmla="*/ 1056 w 1152"/>
                <a:gd name="T109" fmla="*/ 108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52" h="1152">
                  <a:moveTo>
                    <a:pt x="1080" y="1056"/>
                  </a:moveTo>
                  <a:lnTo>
                    <a:pt x="1080" y="1060"/>
                  </a:lnTo>
                  <a:lnTo>
                    <a:pt x="1078" y="1065"/>
                  </a:lnTo>
                  <a:lnTo>
                    <a:pt x="1075" y="1069"/>
                  </a:lnTo>
                  <a:lnTo>
                    <a:pt x="1073" y="1073"/>
                  </a:lnTo>
                  <a:lnTo>
                    <a:pt x="1069" y="1075"/>
                  </a:lnTo>
                  <a:lnTo>
                    <a:pt x="1066" y="1077"/>
                  </a:lnTo>
                  <a:lnTo>
                    <a:pt x="1060" y="1080"/>
                  </a:lnTo>
                  <a:lnTo>
                    <a:pt x="1056" y="1080"/>
                  </a:lnTo>
                  <a:lnTo>
                    <a:pt x="96" y="1080"/>
                  </a:lnTo>
                  <a:lnTo>
                    <a:pt x="92" y="1080"/>
                  </a:lnTo>
                  <a:lnTo>
                    <a:pt x="87" y="1077"/>
                  </a:lnTo>
                  <a:lnTo>
                    <a:pt x="83" y="1075"/>
                  </a:lnTo>
                  <a:lnTo>
                    <a:pt x="79" y="1073"/>
                  </a:lnTo>
                  <a:lnTo>
                    <a:pt x="76" y="1069"/>
                  </a:lnTo>
                  <a:lnTo>
                    <a:pt x="74" y="1065"/>
                  </a:lnTo>
                  <a:lnTo>
                    <a:pt x="72" y="1060"/>
                  </a:lnTo>
                  <a:lnTo>
                    <a:pt x="72" y="1056"/>
                  </a:lnTo>
                  <a:lnTo>
                    <a:pt x="72" y="204"/>
                  </a:lnTo>
                  <a:lnTo>
                    <a:pt x="72" y="198"/>
                  </a:lnTo>
                  <a:lnTo>
                    <a:pt x="74" y="194"/>
                  </a:lnTo>
                  <a:lnTo>
                    <a:pt x="76" y="191"/>
                  </a:lnTo>
                  <a:lnTo>
                    <a:pt x="79" y="186"/>
                  </a:lnTo>
                  <a:lnTo>
                    <a:pt x="83" y="184"/>
                  </a:lnTo>
                  <a:lnTo>
                    <a:pt x="87" y="181"/>
                  </a:lnTo>
                  <a:lnTo>
                    <a:pt x="92" y="180"/>
                  </a:lnTo>
                  <a:lnTo>
                    <a:pt x="96" y="180"/>
                  </a:lnTo>
                  <a:lnTo>
                    <a:pt x="252" y="180"/>
                  </a:lnTo>
                  <a:lnTo>
                    <a:pt x="252" y="251"/>
                  </a:lnTo>
                  <a:lnTo>
                    <a:pt x="252" y="259"/>
                  </a:lnTo>
                  <a:lnTo>
                    <a:pt x="255" y="265"/>
                  </a:lnTo>
                  <a:lnTo>
                    <a:pt x="258" y="272"/>
                  </a:lnTo>
                  <a:lnTo>
                    <a:pt x="262" y="277"/>
                  </a:lnTo>
                  <a:lnTo>
                    <a:pt x="268" y="282"/>
                  </a:lnTo>
                  <a:lnTo>
                    <a:pt x="274" y="285"/>
                  </a:lnTo>
                  <a:lnTo>
                    <a:pt x="281" y="287"/>
                  </a:lnTo>
                  <a:lnTo>
                    <a:pt x="288" y="288"/>
                  </a:lnTo>
                  <a:lnTo>
                    <a:pt x="296" y="287"/>
                  </a:lnTo>
                  <a:lnTo>
                    <a:pt x="302" y="285"/>
                  </a:lnTo>
                  <a:lnTo>
                    <a:pt x="309" y="282"/>
                  </a:lnTo>
                  <a:lnTo>
                    <a:pt x="313" y="277"/>
                  </a:lnTo>
                  <a:lnTo>
                    <a:pt x="318" y="272"/>
                  </a:lnTo>
                  <a:lnTo>
                    <a:pt x="322" y="265"/>
                  </a:lnTo>
                  <a:lnTo>
                    <a:pt x="324" y="259"/>
                  </a:lnTo>
                  <a:lnTo>
                    <a:pt x="324" y="251"/>
                  </a:lnTo>
                  <a:lnTo>
                    <a:pt x="324" y="180"/>
                  </a:lnTo>
                  <a:lnTo>
                    <a:pt x="540" y="180"/>
                  </a:lnTo>
                  <a:lnTo>
                    <a:pt x="540" y="251"/>
                  </a:lnTo>
                  <a:lnTo>
                    <a:pt x="541" y="259"/>
                  </a:lnTo>
                  <a:lnTo>
                    <a:pt x="543" y="265"/>
                  </a:lnTo>
                  <a:lnTo>
                    <a:pt x="546" y="272"/>
                  </a:lnTo>
                  <a:lnTo>
                    <a:pt x="551" y="277"/>
                  </a:lnTo>
                  <a:lnTo>
                    <a:pt x="556" y="282"/>
                  </a:lnTo>
                  <a:lnTo>
                    <a:pt x="562" y="285"/>
                  </a:lnTo>
                  <a:lnTo>
                    <a:pt x="569" y="287"/>
                  </a:lnTo>
                  <a:lnTo>
                    <a:pt x="576" y="288"/>
                  </a:lnTo>
                  <a:lnTo>
                    <a:pt x="583" y="287"/>
                  </a:lnTo>
                  <a:lnTo>
                    <a:pt x="590" y="285"/>
                  </a:lnTo>
                  <a:lnTo>
                    <a:pt x="596" y="282"/>
                  </a:lnTo>
                  <a:lnTo>
                    <a:pt x="601" y="277"/>
                  </a:lnTo>
                  <a:lnTo>
                    <a:pt x="606" y="272"/>
                  </a:lnTo>
                  <a:lnTo>
                    <a:pt x="609" y="265"/>
                  </a:lnTo>
                  <a:lnTo>
                    <a:pt x="611" y="259"/>
                  </a:lnTo>
                  <a:lnTo>
                    <a:pt x="612" y="251"/>
                  </a:lnTo>
                  <a:lnTo>
                    <a:pt x="612" y="180"/>
                  </a:lnTo>
                  <a:lnTo>
                    <a:pt x="828" y="180"/>
                  </a:lnTo>
                  <a:lnTo>
                    <a:pt x="828" y="251"/>
                  </a:lnTo>
                  <a:lnTo>
                    <a:pt x="829" y="259"/>
                  </a:lnTo>
                  <a:lnTo>
                    <a:pt x="831" y="265"/>
                  </a:lnTo>
                  <a:lnTo>
                    <a:pt x="835" y="272"/>
                  </a:lnTo>
                  <a:lnTo>
                    <a:pt x="839" y="277"/>
                  </a:lnTo>
                  <a:lnTo>
                    <a:pt x="844" y="282"/>
                  </a:lnTo>
                  <a:lnTo>
                    <a:pt x="850" y="285"/>
                  </a:lnTo>
                  <a:lnTo>
                    <a:pt x="857" y="287"/>
                  </a:lnTo>
                  <a:lnTo>
                    <a:pt x="864" y="288"/>
                  </a:lnTo>
                  <a:lnTo>
                    <a:pt x="871" y="287"/>
                  </a:lnTo>
                  <a:lnTo>
                    <a:pt x="878" y="285"/>
                  </a:lnTo>
                  <a:lnTo>
                    <a:pt x="884" y="282"/>
                  </a:lnTo>
                  <a:lnTo>
                    <a:pt x="890" y="277"/>
                  </a:lnTo>
                  <a:lnTo>
                    <a:pt x="894" y="272"/>
                  </a:lnTo>
                  <a:lnTo>
                    <a:pt x="897" y="265"/>
                  </a:lnTo>
                  <a:lnTo>
                    <a:pt x="899" y="259"/>
                  </a:lnTo>
                  <a:lnTo>
                    <a:pt x="900" y="251"/>
                  </a:lnTo>
                  <a:lnTo>
                    <a:pt x="900" y="180"/>
                  </a:lnTo>
                  <a:lnTo>
                    <a:pt x="1056" y="180"/>
                  </a:lnTo>
                  <a:lnTo>
                    <a:pt x="1060" y="180"/>
                  </a:lnTo>
                  <a:lnTo>
                    <a:pt x="1066" y="181"/>
                  </a:lnTo>
                  <a:lnTo>
                    <a:pt x="1069" y="184"/>
                  </a:lnTo>
                  <a:lnTo>
                    <a:pt x="1073" y="186"/>
                  </a:lnTo>
                  <a:lnTo>
                    <a:pt x="1075" y="191"/>
                  </a:lnTo>
                  <a:lnTo>
                    <a:pt x="1078" y="194"/>
                  </a:lnTo>
                  <a:lnTo>
                    <a:pt x="1080" y="198"/>
                  </a:lnTo>
                  <a:lnTo>
                    <a:pt x="1080" y="204"/>
                  </a:lnTo>
                  <a:lnTo>
                    <a:pt x="1080" y="1056"/>
                  </a:lnTo>
                  <a:close/>
                  <a:moveTo>
                    <a:pt x="1056" y="108"/>
                  </a:moveTo>
                  <a:lnTo>
                    <a:pt x="900" y="108"/>
                  </a:lnTo>
                  <a:lnTo>
                    <a:pt x="900" y="35"/>
                  </a:lnTo>
                  <a:lnTo>
                    <a:pt x="899" y="29"/>
                  </a:lnTo>
                  <a:lnTo>
                    <a:pt x="897" y="21"/>
                  </a:lnTo>
                  <a:lnTo>
                    <a:pt x="894" y="16"/>
                  </a:lnTo>
                  <a:lnTo>
                    <a:pt x="890" y="10"/>
                  </a:lnTo>
                  <a:lnTo>
                    <a:pt x="884" y="6"/>
                  </a:lnTo>
                  <a:lnTo>
                    <a:pt x="878" y="3"/>
                  </a:lnTo>
                  <a:lnTo>
                    <a:pt x="871" y="1"/>
                  </a:lnTo>
                  <a:lnTo>
                    <a:pt x="864" y="0"/>
                  </a:lnTo>
                  <a:lnTo>
                    <a:pt x="857" y="1"/>
                  </a:lnTo>
                  <a:lnTo>
                    <a:pt x="850" y="3"/>
                  </a:lnTo>
                  <a:lnTo>
                    <a:pt x="844" y="6"/>
                  </a:lnTo>
                  <a:lnTo>
                    <a:pt x="839" y="10"/>
                  </a:lnTo>
                  <a:lnTo>
                    <a:pt x="835" y="16"/>
                  </a:lnTo>
                  <a:lnTo>
                    <a:pt x="831" y="21"/>
                  </a:lnTo>
                  <a:lnTo>
                    <a:pt x="829" y="29"/>
                  </a:lnTo>
                  <a:lnTo>
                    <a:pt x="828" y="35"/>
                  </a:lnTo>
                  <a:lnTo>
                    <a:pt x="828" y="108"/>
                  </a:lnTo>
                  <a:lnTo>
                    <a:pt x="612" y="108"/>
                  </a:lnTo>
                  <a:lnTo>
                    <a:pt x="612" y="35"/>
                  </a:lnTo>
                  <a:lnTo>
                    <a:pt x="611" y="29"/>
                  </a:lnTo>
                  <a:lnTo>
                    <a:pt x="609" y="21"/>
                  </a:lnTo>
                  <a:lnTo>
                    <a:pt x="606" y="16"/>
                  </a:lnTo>
                  <a:lnTo>
                    <a:pt x="601" y="10"/>
                  </a:lnTo>
                  <a:lnTo>
                    <a:pt x="596" y="6"/>
                  </a:lnTo>
                  <a:lnTo>
                    <a:pt x="590" y="3"/>
                  </a:lnTo>
                  <a:lnTo>
                    <a:pt x="583" y="1"/>
                  </a:lnTo>
                  <a:lnTo>
                    <a:pt x="576" y="0"/>
                  </a:lnTo>
                  <a:lnTo>
                    <a:pt x="569" y="1"/>
                  </a:lnTo>
                  <a:lnTo>
                    <a:pt x="562" y="3"/>
                  </a:lnTo>
                  <a:lnTo>
                    <a:pt x="556" y="6"/>
                  </a:lnTo>
                  <a:lnTo>
                    <a:pt x="551" y="10"/>
                  </a:lnTo>
                  <a:lnTo>
                    <a:pt x="546" y="16"/>
                  </a:lnTo>
                  <a:lnTo>
                    <a:pt x="543" y="21"/>
                  </a:lnTo>
                  <a:lnTo>
                    <a:pt x="541" y="29"/>
                  </a:lnTo>
                  <a:lnTo>
                    <a:pt x="540" y="35"/>
                  </a:lnTo>
                  <a:lnTo>
                    <a:pt x="540" y="108"/>
                  </a:lnTo>
                  <a:lnTo>
                    <a:pt x="324" y="108"/>
                  </a:lnTo>
                  <a:lnTo>
                    <a:pt x="324" y="35"/>
                  </a:lnTo>
                  <a:lnTo>
                    <a:pt x="324" y="29"/>
                  </a:lnTo>
                  <a:lnTo>
                    <a:pt x="322" y="21"/>
                  </a:lnTo>
                  <a:lnTo>
                    <a:pt x="318" y="16"/>
                  </a:lnTo>
                  <a:lnTo>
                    <a:pt x="313" y="10"/>
                  </a:lnTo>
                  <a:lnTo>
                    <a:pt x="309" y="6"/>
                  </a:lnTo>
                  <a:lnTo>
                    <a:pt x="302" y="3"/>
                  </a:lnTo>
                  <a:lnTo>
                    <a:pt x="296" y="1"/>
                  </a:lnTo>
                  <a:lnTo>
                    <a:pt x="288" y="0"/>
                  </a:lnTo>
                  <a:lnTo>
                    <a:pt x="281" y="1"/>
                  </a:lnTo>
                  <a:lnTo>
                    <a:pt x="274" y="3"/>
                  </a:lnTo>
                  <a:lnTo>
                    <a:pt x="268" y="6"/>
                  </a:lnTo>
                  <a:lnTo>
                    <a:pt x="262" y="10"/>
                  </a:lnTo>
                  <a:lnTo>
                    <a:pt x="258" y="16"/>
                  </a:lnTo>
                  <a:lnTo>
                    <a:pt x="255" y="21"/>
                  </a:lnTo>
                  <a:lnTo>
                    <a:pt x="252" y="29"/>
                  </a:lnTo>
                  <a:lnTo>
                    <a:pt x="252" y="35"/>
                  </a:lnTo>
                  <a:lnTo>
                    <a:pt x="252" y="108"/>
                  </a:lnTo>
                  <a:lnTo>
                    <a:pt x="96" y="108"/>
                  </a:lnTo>
                  <a:lnTo>
                    <a:pt x="86" y="109"/>
                  </a:lnTo>
                  <a:lnTo>
                    <a:pt x="76" y="110"/>
                  </a:lnTo>
                  <a:lnTo>
                    <a:pt x="68" y="112"/>
                  </a:lnTo>
                  <a:lnTo>
                    <a:pt x="59" y="115"/>
                  </a:lnTo>
                  <a:lnTo>
                    <a:pt x="50" y="120"/>
                  </a:lnTo>
                  <a:lnTo>
                    <a:pt x="42" y="124"/>
                  </a:lnTo>
                  <a:lnTo>
                    <a:pt x="35" y="129"/>
                  </a:lnTo>
                  <a:lnTo>
                    <a:pt x="28" y="136"/>
                  </a:lnTo>
                  <a:lnTo>
                    <a:pt x="22" y="142"/>
                  </a:lnTo>
                  <a:lnTo>
                    <a:pt x="16" y="150"/>
                  </a:lnTo>
                  <a:lnTo>
                    <a:pt x="12" y="158"/>
                  </a:lnTo>
                  <a:lnTo>
                    <a:pt x="7" y="166"/>
                  </a:lnTo>
                  <a:lnTo>
                    <a:pt x="4" y="175"/>
                  </a:lnTo>
                  <a:lnTo>
                    <a:pt x="2" y="184"/>
                  </a:lnTo>
                  <a:lnTo>
                    <a:pt x="1" y="194"/>
                  </a:lnTo>
                  <a:lnTo>
                    <a:pt x="0" y="204"/>
                  </a:lnTo>
                  <a:lnTo>
                    <a:pt x="0" y="1056"/>
                  </a:lnTo>
                  <a:lnTo>
                    <a:pt x="1" y="1066"/>
                  </a:lnTo>
                  <a:lnTo>
                    <a:pt x="2" y="1075"/>
                  </a:lnTo>
                  <a:lnTo>
                    <a:pt x="4" y="1084"/>
                  </a:lnTo>
                  <a:lnTo>
                    <a:pt x="7" y="1093"/>
                  </a:lnTo>
                  <a:lnTo>
                    <a:pt x="12" y="1101"/>
                  </a:lnTo>
                  <a:lnTo>
                    <a:pt x="16" y="1110"/>
                  </a:lnTo>
                  <a:lnTo>
                    <a:pt x="22" y="1116"/>
                  </a:lnTo>
                  <a:lnTo>
                    <a:pt x="28" y="1124"/>
                  </a:lnTo>
                  <a:lnTo>
                    <a:pt x="35" y="1129"/>
                  </a:lnTo>
                  <a:lnTo>
                    <a:pt x="42" y="1136"/>
                  </a:lnTo>
                  <a:lnTo>
                    <a:pt x="50" y="1140"/>
                  </a:lnTo>
                  <a:lnTo>
                    <a:pt x="59" y="1144"/>
                  </a:lnTo>
                  <a:lnTo>
                    <a:pt x="68" y="1148"/>
                  </a:lnTo>
                  <a:lnTo>
                    <a:pt x="76" y="1150"/>
                  </a:lnTo>
                  <a:lnTo>
                    <a:pt x="86" y="1151"/>
                  </a:lnTo>
                  <a:lnTo>
                    <a:pt x="96" y="1152"/>
                  </a:lnTo>
                  <a:lnTo>
                    <a:pt x="1056" y="1152"/>
                  </a:lnTo>
                  <a:lnTo>
                    <a:pt x="1066" y="1151"/>
                  </a:lnTo>
                  <a:lnTo>
                    <a:pt x="1075" y="1150"/>
                  </a:lnTo>
                  <a:lnTo>
                    <a:pt x="1084" y="1148"/>
                  </a:lnTo>
                  <a:lnTo>
                    <a:pt x="1094" y="1144"/>
                  </a:lnTo>
                  <a:lnTo>
                    <a:pt x="1101" y="1140"/>
                  </a:lnTo>
                  <a:lnTo>
                    <a:pt x="1110" y="1136"/>
                  </a:lnTo>
                  <a:lnTo>
                    <a:pt x="1118" y="1129"/>
                  </a:lnTo>
                  <a:lnTo>
                    <a:pt x="1124" y="1124"/>
                  </a:lnTo>
                  <a:lnTo>
                    <a:pt x="1130" y="1116"/>
                  </a:lnTo>
                  <a:lnTo>
                    <a:pt x="1136" y="1110"/>
                  </a:lnTo>
                  <a:lnTo>
                    <a:pt x="1140" y="1101"/>
                  </a:lnTo>
                  <a:lnTo>
                    <a:pt x="1145" y="1093"/>
                  </a:lnTo>
                  <a:lnTo>
                    <a:pt x="1148" y="1084"/>
                  </a:lnTo>
                  <a:lnTo>
                    <a:pt x="1150" y="1075"/>
                  </a:lnTo>
                  <a:lnTo>
                    <a:pt x="1151" y="1066"/>
                  </a:lnTo>
                  <a:lnTo>
                    <a:pt x="1152" y="1056"/>
                  </a:lnTo>
                  <a:lnTo>
                    <a:pt x="1152" y="204"/>
                  </a:lnTo>
                  <a:lnTo>
                    <a:pt x="1151" y="194"/>
                  </a:lnTo>
                  <a:lnTo>
                    <a:pt x="1150" y="184"/>
                  </a:lnTo>
                  <a:lnTo>
                    <a:pt x="1148" y="175"/>
                  </a:lnTo>
                  <a:lnTo>
                    <a:pt x="1145" y="166"/>
                  </a:lnTo>
                  <a:lnTo>
                    <a:pt x="1140" y="158"/>
                  </a:lnTo>
                  <a:lnTo>
                    <a:pt x="1136" y="150"/>
                  </a:lnTo>
                  <a:lnTo>
                    <a:pt x="1130" y="142"/>
                  </a:lnTo>
                  <a:lnTo>
                    <a:pt x="1124" y="136"/>
                  </a:lnTo>
                  <a:lnTo>
                    <a:pt x="1118" y="129"/>
                  </a:lnTo>
                  <a:lnTo>
                    <a:pt x="1110" y="124"/>
                  </a:lnTo>
                  <a:lnTo>
                    <a:pt x="1101" y="120"/>
                  </a:lnTo>
                  <a:lnTo>
                    <a:pt x="1094" y="115"/>
                  </a:lnTo>
                  <a:lnTo>
                    <a:pt x="1084" y="112"/>
                  </a:lnTo>
                  <a:lnTo>
                    <a:pt x="1075" y="110"/>
                  </a:lnTo>
                  <a:lnTo>
                    <a:pt x="1066" y="109"/>
                  </a:lnTo>
                  <a:lnTo>
                    <a:pt x="1056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7271544" y="4732734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7271544" y="4804172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7271544" y="4875609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7371556" y="4875609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7371556" y="4804172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7371556" y="4732734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26"/>
            <p:cNvSpPr>
              <a:spLocks noChangeArrowheads="1"/>
            </p:cNvSpPr>
            <p:nvPr/>
          </p:nvSpPr>
          <p:spPr bwMode="auto">
            <a:xfrm>
              <a:off x="7471569" y="4875609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7471569" y="4804172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8"/>
            <p:cNvSpPr>
              <a:spLocks noChangeArrowheads="1"/>
            </p:cNvSpPr>
            <p:nvPr/>
          </p:nvSpPr>
          <p:spPr bwMode="auto">
            <a:xfrm>
              <a:off x="7471569" y="4732734"/>
              <a:ext cx="57150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Title 1"/>
          <p:cNvSpPr txBox="1">
            <a:spLocks/>
          </p:cNvSpPr>
          <p:nvPr/>
        </p:nvSpPr>
        <p:spPr>
          <a:xfrm>
            <a:off x="5233150" y="4775950"/>
            <a:ext cx="1123895" cy="413547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l"/>
            <a:r>
              <a:rPr lang="en-US" sz="20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Reversibilität</a:t>
            </a:r>
            <a:r>
              <a:rPr lang="en-US" sz="20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sz="20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Modularität</a:t>
            </a:r>
            <a:endParaRPr lang="en-US" sz="20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63030" y="5153779"/>
            <a:ext cx="2922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Die standardisierten Elemente eines Bades sowie ihrer Ausführungsvarianten ermöglichen eine Modularität und damit eine enorme Vielfalt</a:t>
            </a:r>
            <a:endParaRPr lang="en-US" sz="1200" noProof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8950474" y="4775950"/>
            <a:ext cx="1123895" cy="413547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l"/>
            <a:r>
              <a:rPr lang="en-US" sz="20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r>
              <a:rPr lang="en-US" sz="2000" b="1" spc="-15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980352" y="5153779"/>
            <a:ext cx="2264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en-US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Unterstützende Dienstleistungen während des gesamten Lebenszyklus des Gebäudes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4656881" y="4489323"/>
            <a:ext cx="6516915" cy="0"/>
          </a:xfrm>
          <a:prstGeom prst="line">
            <a:avLst/>
          </a:prstGeom>
          <a:ln>
            <a:solidFill>
              <a:srgbClr val="9B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Grafik 12" descr="Zahnräder">
            <a:extLst>
              <a:ext uri="{FF2B5EF4-FFF2-40B4-BE49-F238E27FC236}">
                <a16:creationId xmlns:a16="http://schemas.microsoft.com/office/drawing/2014/main" id="{0EE777BB-DE91-0D4D-80C7-917199E0F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88193">
            <a:off x="4705615" y="4685697"/>
            <a:ext cx="627640" cy="6276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7D90B4-316C-3DCE-5249-D0679EE5C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23340"/>
          <a:stretch/>
        </p:blipFill>
        <p:spPr>
          <a:xfrm>
            <a:off x="567612" y="1703119"/>
            <a:ext cx="3722263" cy="26773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5" name="Group 40">
            <a:extLst>
              <a:ext uri="{FF2B5EF4-FFF2-40B4-BE49-F238E27FC236}">
                <a16:creationId xmlns:a16="http://schemas.microsoft.com/office/drawing/2014/main" id="{A453B3B1-82FD-C816-8120-C0AAE4C91496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253CC8E2-3C89-9C0B-2DD6-10B222619F78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53" name="Rectangle 42">
              <a:extLst>
                <a:ext uri="{FF2B5EF4-FFF2-40B4-BE49-F238E27FC236}">
                  <a16:creationId xmlns:a16="http://schemas.microsoft.com/office/drawing/2014/main" id="{D2ACF83A-F3FF-128A-B9D3-66E3CF7679B4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F983B126-1A83-9C83-444E-7A8812D0F53D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Digitaler</a:t>
            </a:r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Fertigungsprozess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4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5E8850FF-49A7-47B5-8359-F9DA114D53D4}"/>
              </a:ext>
            </a:extLst>
          </p:cNvPr>
          <p:cNvSpPr/>
          <p:nvPr/>
        </p:nvSpPr>
        <p:spPr>
          <a:xfrm>
            <a:off x="3663012" y="890028"/>
            <a:ext cx="486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en-US" sz="1400" noProof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Technische Umsetzung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8A8A4C-2C8D-F060-F0B8-8A283210F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9" y="1366076"/>
            <a:ext cx="3340001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6D3F61B-31A5-D130-0C71-7C05E08B6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54" y="1366076"/>
            <a:ext cx="3340001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05AEA99-5C28-9B86-350F-E5C73370E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07" y="1366076"/>
            <a:ext cx="3340001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B14F97-3092-8D8E-BE6E-CE174A2AE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0" y="1366076"/>
            <a:ext cx="334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38BD3A-AFFA-B0F7-935E-4FA3EB936F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67" y="1366076"/>
            <a:ext cx="334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2651B4-23B7-4375-7E83-D6F84D5E4F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55" y="1366076"/>
            <a:ext cx="3340000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40">
            <a:extLst>
              <a:ext uri="{FF2B5EF4-FFF2-40B4-BE49-F238E27FC236}">
                <a16:creationId xmlns:a16="http://schemas.microsoft.com/office/drawing/2014/main" id="{760478B5-CD19-2EB5-0299-2276F051442F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16" name="Rectangle 41">
              <a:extLst>
                <a:ext uri="{FF2B5EF4-FFF2-40B4-BE49-F238E27FC236}">
                  <a16:creationId xmlns:a16="http://schemas.microsoft.com/office/drawing/2014/main" id="{18085FD7-1482-19F6-C3AF-E7F7C68F5E80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C8B716EB-3119-8557-68FD-C9F2DC0225F3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8599C75-42A7-2057-6F9A-218CE2936E06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</a:t>
            </a:r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Homann Architects </a:t>
            </a:r>
          </a:p>
        </p:txBody>
      </p:sp>
    </p:spTree>
    <p:extLst>
      <p:ext uri="{BB962C8B-B14F-4D97-AF65-F5344CB8AC3E}">
        <p14:creationId xmlns:p14="http://schemas.microsoft.com/office/powerpoint/2010/main" val="28721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A09AA75-F9A3-CC64-4E9D-A792B974ACCD}"/>
              </a:ext>
            </a:extLst>
          </p:cNvPr>
          <p:cNvSpPr txBox="1"/>
          <p:nvPr/>
        </p:nvSpPr>
        <p:spPr>
          <a:xfrm>
            <a:off x="2821703" y="1912620"/>
            <a:ext cx="75667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Gemeinsam mit dem Kunden</a:t>
            </a:r>
          </a:p>
          <a:p>
            <a:r>
              <a:rPr lang="de-DE" sz="4000" dirty="0"/>
              <a:t>ästhetische, qualitativ hochwertige </a:t>
            </a:r>
          </a:p>
          <a:p>
            <a:r>
              <a:rPr lang="de-DE" sz="4000" dirty="0"/>
              <a:t>und damit nachhaltige Lösungen </a:t>
            </a:r>
          </a:p>
          <a:p>
            <a:r>
              <a:rPr lang="de-DE" sz="4000" dirty="0"/>
              <a:t>umsetzen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BD99E986-2624-16C9-91B3-7CD235C06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264" y="125591"/>
            <a:ext cx="2278380" cy="60140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ED08FE8-FFC5-1446-D7BA-AD13EA0E9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5" y="125591"/>
            <a:ext cx="2777016" cy="46615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AB31C82-FBC5-0479-EAA5-71B14E2C5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08222"/>
            <a:ext cx="2775651" cy="6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5E8850FF-49A7-47B5-8359-F9DA114D53D4}"/>
              </a:ext>
            </a:extLst>
          </p:cNvPr>
          <p:cNvSpPr/>
          <p:nvPr/>
        </p:nvSpPr>
        <p:spPr>
          <a:xfrm>
            <a:off x="3663012" y="890028"/>
            <a:ext cx="486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en-US" sz="1400" noProof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Impressionen</a:t>
            </a:r>
          </a:p>
        </p:txBody>
      </p:sp>
      <p:grpSp>
        <p:nvGrpSpPr>
          <p:cNvPr id="15" name="Group 40">
            <a:extLst>
              <a:ext uri="{FF2B5EF4-FFF2-40B4-BE49-F238E27FC236}">
                <a16:creationId xmlns:a16="http://schemas.microsoft.com/office/drawing/2014/main" id="{760478B5-CD19-2EB5-0299-2276F051442F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16" name="Rectangle 41">
              <a:extLst>
                <a:ext uri="{FF2B5EF4-FFF2-40B4-BE49-F238E27FC236}">
                  <a16:creationId xmlns:a16="http://schemas.microsoft.com/office/drawing/2014/main" id="{18085FD7-1482-19F6-C3AF-E7F7C68F5E80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C8B716EB-3119-8557-68FD-C9F2DC0225F3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8599C75-42A7-2057-6F9A-218CE2936E06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</a:t>
            </a:r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Homann Architects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F74FD3-58AE-652A-2B98-AF937FF45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1276"/>
          <a:stretch/>
        </p:blipFill>
        <p:spPr>
          <a:xfrm>
            <a:off x="1071651" y="820557"/>
            <a:ext cx="6412677" cy="57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B9AA611-6A09-1298-C752-DC45252537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76"/>
          <a:stretch/>
        </p:blipFill>
        <p:spPr>
          <a:xfrm>
            <a:off x="1071650" y="820557"/>
            <a:ext cx="6412678" cy="57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8C8748A-6887-3CA0-EBEB-BE852E3772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76"/>
          <a:stretch/>
        </p:blipFill>
        <p:spPr>
          <a:xfrm>
            <a:off x="1071651" y="820557"/>
            <a:ext cx="6412677" cy="57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1496361-9098-E282-5A69-0B69D3700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44" y="3282534"/>
            <a:ext cx="3419422" cy="5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5E8850FF-49A7-47B5-8359-F9DA114D53D4}"/>
              </a:ext>
            </a:extLst>
          </p:cNvPr>
          <p:cNvSpPr/>
          <p:nvPr/>
        </p:nvSpPr>
        <p:spPr>
          <a:xfrm>
            <a:off x="3663012" y="890028"/>
            <a:ext cx="486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en-US" sz="1400" noProof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Produktbasis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AA0BD4-2A67-9C75-D11E-F02C5191A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72" y="1209680"/>
            <a:ext cx="6720000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A4F7C6D-72EB-4687-CD80-EA6D8B46A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84" y="1197805"/>
            <a:ext cx="10192376" cy="50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0798A2D-1CBD-C9F6-677D-40864419E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240" y1="44705" x2="26240" y2="44705"/>
                        <a14:foregroundMark x1="33241" y1="43255" x2="33241" y2="43255"/>
                        <a14:foregroundMark x1="30816" y1="44036" x2="30816" y2="44036"/>
                        <a14:foregroundMark x1="30816" y1="44036" x2="30816" y2="44036"/>
                        <a14:foregroundMark x1="48897" y1="63099" x2="48897" y2="63099"/>
                        <a14:foregroundMark x1="57718" y1="54738" x2="57718" y2="54738"/>
                        <a14:backgroundMark x1="31036" y1="41918" x2="31036" y2="4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84" y="1209680"/>
            <a:ext cx="10192375" cy="5040000"/>
          </a:xfrm>
          <a:prstGeom prst="rect">
            <a:avLst/>
          </a:prstGeom>
        </p:spPr>
      </p:pic>
      <p:grpSp>
        <p:nvGrpSpPr>
          <p:cNvPr id="22" name="Group 40">
            <a:extLst>
              <a:ext uri="{FF2B5EF4-FFF2-40B4-BE49-F238E27FC236}">
                <a16:creationId xmlns:a16="http://schemas.microsoft.com/office/drawing/2014/main" id="{05409739-C4D4-6C42-917B-0E2F0B387CD6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23" name="Rectangle 41">
              <a:extLst>
                <a:ext uri="{FF2B5EF4-FFF2-40B4-BE49-F238E27FC236}">
                  <a16:creationId xmlns:a16="http://schemas.microsoft.com/office/drawing/2014/main" id="{F1A49834-72F2-0EDB-7E88-8BDDC4E0C260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24" name="Rectangle 42">
              <a:extLst>
                <a:ext uri="{FF2B5EF4-FFF2-40B4-BE49-F238E27FC236}">
                  <a16:creationId xmlns:a16="http://schemas.microsoft.com/office/drawing/2014/main" id="{4BB7FC2F-5B91-77D2-DCAD-93042C076156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16F750-1319-3450-5F43-F9F14A873070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KEUCO </a:t>
            </a:r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Komponenten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647519-5EC2-DF35-099F-D3465739E945}"/>
              </a:ext>
            </a:extLst>
          </p:cNvPr>
          <p:cNvSpPr txBox="1"/>
          <p:nvPr/>
        </p:nvSpPr>
        <p:spPr>
          <a:xfrm>
            <a:off x="2939171" y="5892223"/>
            <a:ext cx="351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Keuco Stützklappgriff 34903010751</a:t>
            </a:r>
          </a:p>
        </p:txBody>
      </p:sp>
    </p:spTree>
    <p:extLst>
      <p:ext uri="{BB962C8B-B14F-4D97-AF65-F5344CB8AC3E}">
        <p14:creationId xmlns:p14="http://schemas.microsoft.com/office/powerpoint/2010/main" val="19360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40">
            <a:extLst>
              <a:ext uri="{FF2B5EF4-FFF2-40B4-BE49-F238E27FC236}">
                <a16:creationId xmlns:a16="http://schemas.microsoft.com/office/drawing/2014/main" id="{75CEE209-83E6-5F35-BA81-FF4F44C1EEAB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28" name="Rectangle 41">
              <a:extLst>
                <a:ext uri="{FF2B5EF4-FFF2-40B4-BE49-F238E27FC236}">
                  <a16:creationId xmlns:a16="http://schemas.microsoft.com/office/drawing/2014/main" id="{F772F5C3-11CF-E520-437E-42CD70880E97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29" name="Rectangle 42">
              <a:extLst>
                <a:ext uri="{FF2B5EF4-FFF2-40B4-BE49-F238E27FC236}">
                  <a16:creationId xmlns:a16="http://schemas.microsoft.com/office/drawing/2014/main" id="{5E08F582-68F6-39EB-FAC9-1CD02483EED7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C6EBCD1E-4EC5-4E88-F9A1-B715767F35D0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Badmodule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5" name="Rectangle 26">
            <a:extLst>
              <a:ext uri="{FF2B5EF4-FFF2-40B4-BE49-F238E27FC236}">
                <a16:creationId xmlns:a16="http://schemas.microsoft.com/office/drawing/2014/main" id="{AD90F215-A64F-4F81-83DC-DA1850B12A02}"/>
              </a:ext>
            </a:extLst>
          </p:cNvPr>
          <p:cNvSpPr/>
          <p:nvPr/>
        </p:nvSpPr>
        <p:spPr>
          <a:xfrm>
            <a:off x="5750986" y="1478751"/>
            <a:ext cx="6609055" cy="66403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0" spc="-151" noProof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Module</a:t>
            </a:r>
            <a:endParaRPr lang="en-US" sz="2000" b="1" kern="0" spc="-151" noProof="1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5E8850FF-49A7-47B5-8359-F9DA114D53D4}"/>
              </a:ext>
            </a:extLst>
          </p:cNvPr>
          <p:cNvSpPr/>
          <p:nvPr/>
        </p:nvSpPr>
        <p:spPr>
          <a:xfrm>
            <a:off x="5680857" y="890028"/>
            <a:ext cx="486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24848"/>
              </a:buClr>
              <a:defRPr/>
            </a:pPr>
            <a:r>
              <a:rPr lang="en-US" sz="1400" noProof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Alle Module basieren auf derselben technischen Basis </a:t>
            </a:r>
          </a:p>
        </p:txBody>
      </p:sp>
      <p:cxnSp>
        <p:nvCxnSpPr>
          <p:cNvPr id="58" name="Straight Connector 27">
            <a:extLst>
              <a:ext uri="{FF2B5EF4-FFF2-40B4-BE49-F238E27FC236}">
                <a16:creationId xmlns:a16="http://schemas.microsoft.com/office/drawing/2014/main" id="{EEF20207-3099-4247-8E37-C96A141D8EF7}"/>
              </a:ext>
            </a:extLst>
          </p:cNvPr>
          <p:cNvCxnSpPr>
            <a:cxnSpLocks/>
          </p:cNvCxnSpPr>
          <p:nvPr/>
        </p:nvCxnSpPr>
        <p:spPr>
          <a:xfrm>
            <a:off x="5750986" y="2099801"/>
            <a:ext cx="5401519" cy="0"/>
          </a:xfrm>
          <a:prstGeom prst="line">
            <a:avLst/>
          </a:prstGeom>
          <a:ln>
            <a:solidFill>
              <a:srgbClr val="9B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0">
            <a:extLst>
              <a:ext uri="{FF2B5EF4-FFF2-40B4-BE49-F238E27FC236}">
                <a16:creationId xmlns:a16="http://schemas.microsoft.com/office/drawing/2014/main" id="{B697209C-85E5-4914-9AA1-C5C31BBB76FE}"/>
              </a:ext>
            </a:extLst>
          </p:cNvPr>
          <p:cNvSpPr/>
          <p:nvPr/>
        </p:nvSpPr>
        <p:spPr>
          <a:xfrm>
            <a:off x="5772861" y="2087492"/>
            <a:ext cx="4897241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WT Modul Basic</a:t>
            </a:r>
          </a:p>
        </p:txBody>
      </p:sp>
      <p:cxnSp>
        <p:nvCxnSpPr>
          <p:cNvPr id="60" name="Straight Connector 27">
            <a:extLst>
              <a:ext uri="{FF2B5EF4-FFF2-40B4-BE49-F238E27FC236}">
                <a16:creationId xmlns:a16="http://schemas.microsoft.com/office/drawing/2014/main" id="{AF541DF5-DC6E-4D5E-BFDA-FD05C5309079}"/>
              </a:ext>
            </a:extLst>
          </p:cNvPr>
          <p:cNvCxnSpPr>
            <a:cxnSpLocks/>
          </p:cNvCxnSpPr>
          <p:nvPr/>
        </p:nvCxnSpPr>
        <p:spPr>
          <a:xfrm>
            <a:off x="5750986" y="4433593"/>
            <a:ext cx="5401519" cy="0"/>
          </a:xfrm>
          <a:prstGeom prst="line">
            <a:avLst/>
          </a:prstGeom>
          <a:ln>
            <a:solidFill>
              <a:srgbClr val="9B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305FE249-79D0-5951-EEE8-317C0B1A1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335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ADD8722-A803-09BA-32E4-8A45A75B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333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6DE500C-9851-424D-B26B-6B7807B7A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334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90F73D-62E8-9AF4-06F6-B5229A134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333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CCCD94F-7DD0-6D41-A210-E79BD94A8C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333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4105E7-3030-366F-8E60-1476E1852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4333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10">
            <a:extLst>
              <a:ext uri="{FF2B5EF4-FFF2-40B4-BE49-F238E27FC236}">
                <a16:creationId xmlns:a16="http://schemas.microsoft.com/office/drawing/2014/main" id="{E5616728-43E5-B91E-F62B-FFE3F9927367}"/>
              </a:ext>
            </a:extLst>
          </p:cNvPr>
          <p:cNvSpPr/>
          <p:nvPr/>
        </p:nvSpPr>
        <p:spPr>
          <a:xfrm>
            <a:off x="5772860" y="2383386"/>
            <a:ext cx="4897241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WT Modul Basic barrierereduziert umgebaut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9276D531-50DA-06F3-A4B8-229CBA1DE022}"/>
              </a:ext>
            </a:extLst>
          </p:cNvPr>
          <p:cNvSpPr/>
          <p:nvPr/>
        </p:nvSpPr>
        <p:spPr>
          <a:xfrm>
            <a:off x="5779323" y="2706241"/>
            <a:ext cx="4897241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WT Modul Mittel 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7419B1D2-1ED8-1724-BEAA-152C3201F03B}"/>
              </a:ext>
            </a:extLst>
          </p:cNvPr>
          <p:cNvSpPr/>
          <p:nvPr/>
        </p:nvSpPr>
        <p:spPr>
          <a:xfrm>
            <a:off x="5779323" y="2997643"/>
            <a:ext cx="4897241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WT Modul Mittel barrierereduziert umgebaut 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0393672C-0A7B-1B1A-7509-386478B1E45E}"/>
              </a:ext>
            </a:extLst>
          </p:cNvPr>
          <p:cNvSpPr/>
          <p:nvPr/>
        </p:nvSpPr>
        <p:spPr>
          <a:xfrm>
            <a:off x="5779322" y="3289045"/>
            <a:ext cx="4897241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WT Modul Gehoben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1100964E-04C8-4D5F-7051-4683DA49A071}"/>
              </a:ext>
            </a:extLst>
          </p:cNvPr>
          <p:cNvSpPr/>
          <p:nvPr/>
        </p:nvSpPr>
        <p:spPr>
          <a:xfrm>
            <a:off x="5779322" y="3569917"/>
            <a:ext cx="4897241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WT Modul Gehoben barrierereduziert umgebaut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E3BCA87-9EBB-A0F2-1E21-A7FF88C4D054}"/>
              </a:ext>
            </a:extLst>
          </p:cNvPr>
          <p:cNvSpPr/>
          <p:nvPr/>
        </p:nvSpPr>
        <p:spPr>
          <a:xfrm>
            <a:off x="0" y="-5548"/>
            <a:ext cx="12192000" cy="6406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07A61651-CB8D-57C3-4989-33E8793B03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98" y="0"/>
            <a:ext cx="9259892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7385B7-181C-487F-9503-6EC6D956C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81" y="0"/>
            <a:ext cx="8876326" cy="640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820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3" grpId="0"/>
      <p:bldP spid="34" grpId="0"/>
      <p:bldP spid="35" grpId="0"/>
      <p:bldP spid="36" grpId="0"/>
      <p:bldP spid="3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0BC7-7D90-49D1-9B51-C16C704E94F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A878071E-2665-F0AC-735E-73C596999195}"/>
              </a:ext>
            </a:extLst>
          </p:cNvPr>
          <p:cNvSpPr/>
          <p:nvPr/>
        </p:nvSpPr>
        <p:spPr>
          <a:xfrm>
            <a:off x="5281385" y="1234165"/>
            <a:ext cx="6516915" cy="453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Weniger Logistikaufwand durch optimale Organisation – bis zu 40 Bäder / Zug </a:t>
            </a:r>
          </a:p>
          <a:p>
            <a:pPr marL="342891" indent="-342891">
              <a:lnSpc>
                <a:spcPct val="150000"/>
              </a:lnSpc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Optimierung von Planungs- und Ausführungsressourcen </a:t>
            </a:r>
          </a:p>
          <a:p>
            <a:pPr marL="342891" indent="-342891">
              <a:lnSpc>
                <a:spcPct val="150000"/>
              </a:lnSpc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Schnelle, detailtreue Bilder – You get what you see </a:t>
            </a:r>
          </a:p>
          <a:p>
            <a:pPr marL="342891" indent="-342891">
              <a:lnSpc>
                <a:spcPct val="150000"/>
              </a:lnSpc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Systembauteile können im Reparaturfall zurückgebaut werden</a:t>
            </a:r>
          </a:p>
          <a:p>
            <a:pPr marL="342891" indent="-342891">
              <a:lnSpc>
                <a:spcPct val="150000"/>
              </a:lnSpc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Systemoberfläche kann einfach in der Optik getauscht werden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SzPct val="125000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        - für die Wiedersanierung und</a:t>
            </a:r>
          </a:p>
          <a:p>
            <a:pPr>
              <a:lnSpc>
                <a:spcPct val="150000"/>
              </a:lnSpc>
              <a:buClr>
                <a:srgbClr val="00B050"/>
              </a:buClr>
              <a:buSzPct val="125000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        - für die Teilsanierung (z.B. Beschädigungen) 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  <a:defRPr/>
            </a:pPr>
            <a:r>
              <a:rPr lang="en-US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Alle Komponeten können sortenrein in dei Recyclingprozesse geleitet werden  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40AA94-D94A-C374-479A-8555A19C7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93" y="1289972"/>
            <a:ext cx="4787900" cy="4812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G_2324">
            <a:hlinkClick r:id="" action="ppaction://media"/>
            <a:extLst>
              <a:ext uri="{FF2B5EF4-FFF2-40B4-BE49-F238E27FC236}">
                <a16:creationId xmlns:a16="http://schemas.microsoft.com/office/drawing/2014/main" id="{E57A839C-D271-4DE6-A7AA-401F6F738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739" y="755248"/>
            <a:ext cx="3137808" cy="557832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40">
            <a:extLst>
              <a:ext uri="{FF2B5EF4-FFF2-40B4-BE49-F238E27FC236}">
                <a16:creationId xmlns:a16="http://schemas.microsoft.com/office/drawing/2014/main" id="{36E721B4-681E-0A9D-F8B0-6ED71BA3102B}"/>
              </a:ext>
            </a:extLst>
          </p:cNvPr>
          <p:cNvGrpSpPr/>
          <p:nvPr/>
        </p:nvGrpSpPr>
        <p:grpSpPr>
          <a:xfrm>
            <a:off x="5087257" y="832433"/>
            <a:ext cx="2017487" cy="45720"/>
            <a:chOff x="4886324" y="1149215"/>
            <a:chExt cx="2017487" cy="45720"/>
          </a:xfrm>
          <a:solidFill>
            <a:srgbClr val="006AB1"/>
          </a:solidFill>
        </p:grpSpPr>
        <p:sp>
          <p:nvSpPr>
            <p:cNvPr id="14" name="Rectangle 41">
              <a:extLst>
                <a:ext uri="{FF2B5EF4-FFF2-40B4-BE49-F238E27FC236}">
                  <a16:creationId xmlns:a16="http://schemas.microsoft.com/office/drawing/2014/main" id="{507AAC61-60F7-34EE-AD9F-D5A4D322E993}"/>
                </a:ext>
              </a:extLst>
            </p:cNvPr>
            <p:cNvSpPr/>
            <p:nvPr/>
          </p:nvSpPr>
          <p:spPr>
            <a:xfrm>
              <a:off x="4886325" y="1149216"/>
              <a:ext cx="2017486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  <p:sp>
          <p:nvSpPr>
            <p:cNvPr id="15" name="Rectangle 42">
              <a:extLst>
                <a:ext uri="{FF2B5EF4-FFF2-40B4-BE49-F238E27FC236}">
                  <a16:creationId xmlns:a16="http://schemas.microsoft.com/office/drawing/2014/main" id="{3B879E72-AAF8-69A5-9B32-BF2C120965EF}"/>
                </a:ext>
              </a:extLst>
            </p:cNvPr>
            <p:cNvSpPr/>
            <p:nvPr/>
          </p:nvSpPr>
          <p:spPr>
            <a:xfrm>
              <a:off x="4886324" y="1149215"/>
              <a:ext cx="103969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AB1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C8F8BC32-40EB-6C70-248A-22D06E948229}"/>
              </a:ext>
            </a:extLst>
          </p:cNvPr>
          <p:cNvSpPr txBox="1">
            <a:spLocks/>
          </p:cNvSpPr>
          <p:nvPr/>
        </p:nvSpPr>
        <p:spPr>
          <a:xfrm>
            <a:off x="2889662" y="211603"/>
            <a:ext cx="6412676" cy="5865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2400" kern="0" smtClean="0">
                <a:solidFill>
                  <a:srgbClr val="DD2067"/>
                </a:solidFill>
                <a:latin typeface="+mj-lt"/>
                <a:ea typeface="+mj-ea"/>
                <a:cs typeface="Arial" pitchFamily="-109" charset="0"/>
                <a:sym typeface="Calibri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3600" b="1" spc="-151" dirty="0" err="1">
                <a:solidFill>
                  <a:srgbClr val="006A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Nachhaltigkeit</a:t>
            </a:r>
            <a:endParaRPr lang="en-US" sz="3600" b="1" spc="-151" dirty="0">
              <a:solidFill>
                <a:srgbClr val="006A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AE97"/>
      </a:accent1>
      <a:accent2>
        <a:srgbClr val="ACC571"/>
      </a:accent2>
      <a:accent3>
        <a:srgbClr val="F6AC33"/>
      </a:accent3>
      <a:accent4>
        <a:srgbClr val="E8230E"/>
      </a:accent4>
      <a:accent5>
        <a:srgbClr val="CB4D3E"/>
      </a:accent5>
      <a:accent6>
        <a:srgbClr val="414E5D"/>
      </a:accent6>
      <a:hlink>
        <a:srgbClr val="0070C0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875</Words>
  <Application>Microsoft Office PowerPoint</Application>
  <PresentationFormat>Breitbild</PresentationFormat>
  <Paragraphs>195</Paragraphs>
  <Slides>21</Slides>
  <Notes>21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IXMO Einhebelmischer</vt:lpstr>
      <vt:lpstr>IXMO PURE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island</dc:creator>
  <cp:lastModifiedBy>Rainer Weghake</cp:lastModifiedBy>
  <cp:revision>214</cp:revision>
  <cp:lastPrinted>2022-05-30T08:30:40Z</cp:lastPrinted>
  <dcterms:created xsi:type="dcterms:W3CDTF">2015-08-29T06:24:16Z</dcterms:created>
  <dcterms:modified xsi:type="dcterms:W3CDTF">2022-06-02T10:40:06Z</dcterms:modified>
</cp:coreProperties>
</file>